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71" r:id="rId3"/>
    <p:sldId id="270" r:id="rId4"/>
    <p:sldId id="300" r:id="rId5"/>
    <p:sldId id="298" r:id="rId6"/>
    <p:sldId id="284" r:id="rId7"/>
    <p:sldId id="289" r:id="rId8"/>
    <p:sldId id="258" r:id="rId9"/>
    <p:sldId id="296" r:id="rId10"/>
    <p:sldId id="299" r:id="rId11"/>
    <p:sldId id="309" r:id="rId12"/>
    <p:sldId id="308" r:id="rId13"/>
    <p:sldId id="303" r:id="rId14"/>
    <p:sldId id="307" r:id="rId15"/>
    <p:sldId id="306" r:id="rId16"/>
    <p:sldId id="305" r:id="rId17"/>
    <p:sldId id="302" r:id="rId18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EFEF"/>
    <a:srgbClr val="445A2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F5C939-5A7E-462F-A727-2D581A41AECF}" v="30" dt="2022-04-09T10:55:29.9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cper Prawda" userId="ac7de7551ea0c40e" providerId="LiveId" clId="{DAF5C939-5A7E-462F-A727-2D581A41AECF}"/>
    <pc:docChg chg="undo custSel modSld">
      <pc:chgData name="Kacper Prawda" userId="ac7de7551ea0c40e" providerId="LiveId" clId="{DAF5C939-5A7E-462F-A727-2D581A41AECF}" dt="2022-04-09T10:59:23.462" v="141" actId="1076"/>
      <pc:docMkLst>
        <pc:docMk/>
      </pc:docMkLst>
      <pc:sldChg chg="addSp delSp modSp mod">
        <pc:chgData name="Kacper Prawda" userId="ac7de7551ea0c40e" providerId="LiveId" clId="{DAF5C939-5A7E-462F-A727-2D581A41AECF}" dt="2022-04-09T10:46:28.363" v="40" actId="14100"/>
        <pc:sldMkLst>
          <pc:docMk/>
          <pc:sldMk cId="3845583809" sldId="257"/>
        </pc:sldMkLst>
        <pc:spChg chg="add mod">
          <ac:chgData name="Kacper Prawda" userId="ac7de7551ea0c40e" providerId="LiveId" clId="{DAF5C939-5A7E-462F-A727-2D581A41AECF}" dt="2022-04-09T10:39:15.059" v="35" actId="20577"/>
          <ac:spMkLst>
            <pc:docMk/>
            <pc:sldMk cId="3845583809" sldId="257"/>
            <ac:spMk id="2" creationId="{131F7482-16F5-47DA-8386-3DDF413F9E22}"/>
          </ac:spMkLst>
        </pc:spChg>
        <pc:picChg chg="add mod">
          <ac:chgData name="Kacper Prawda" userId="ac7de7551ea0c40e" providerId="LiveId" clId="{DAF5C939-5A7E-462F-A727-2D581A41AECF}" dt="2022-04-09T10:37:56.815" v="21" actId="29295"/>
          <ac:picMkLst>
            <pc:docMk/>
            <pc:sldMk cId="3845583809" sldId="257"/>
            <ac:picMk id="3" creationId="{75143AC0-B0FE-4A6D-9C48-DC46D0159A23}"/>
          </ac:picMkLst>
        </pc:picChg>
        <pc:picChg chg="del mod">
          <ac:chgData name="Kacper Prawda" userId="ac7de7551ea0c40e" providerId="LiveId" clId="{DAF5C939-5A7E-462F-A727-2D581A41AECF}" dt="2022-04-09T10:38:55.616" v="27" actId="478"/>
          <ac:picMkLst>
            <pc:docMk/>
            <pc:sldMk cId="3845583809" sldId="257"/>
            <ac:picMk id="5" creationId="{240E0CAE-7F58-4608-885E-3D3984B09838}"/>
          </ac:picMkLst>
        </pc:picChg>
        <pc:picChg chg="add mod">
          <ac:chgData name="Kacper Prawda" userId="ac7de7551ea0c40e" providerId="LiveId" clId="{DAF5C939-5A7E-462F-A727-2D581A41AECF}" dt="2022-04-09T10:46:28.363" v="40" actId="14100"/>
          <ac:picMkLst>
            <pc:docMk/>
            <pc:sldMk cId="3845583809" sldId="257"/>
            <ac:picMk id="6" creationId="{E2B73DE0-4E46-4823-BCA2-378B25D43DEB}"/>
          </ac:picMkLst>
        </pc:picChg>
      </pc:sldChg>
      <pc:sldChg chg="addSp delSp modSp mod">
        <pc:chgData name="Kacper Prawda" userId="ac7de7551ea0c40e" providerId="LiveId" clId="{DAF5C939-5A7E-462F-A727-2D581A41AECF}" dt="2022-04-09T10:54:52.561" v="118" actId="1076"/>
        <pc:sldMkLst>
          <pc:docMk/>
          <pc:sldMk cId="2357060377" sldId="258"/>
        </pc:sldMkLst>
        <pc:spChg chg="add mod">
          <ac:chgData name="Kacper Prawda" userId="ac7de7551ea0c40e" providerId="LiveId" clId="{DAF5C939-5A7E-462F-A727-2D581A41AECF}" dt="2022-04-09T10:54:34.181" v="110"/>
          <ac:spMkLst>
            <pc:docMk/>
            <pc:sldMk cId="2357060377" sldId="258"/>
            <ac:spMk id="10" creationId="{E125231D-DB4F-4D8E-B595-9726EEFA8EF1}"/>
          </ac:spMkLst>
        </pc:spChg>
        <pc:spChg chg="add mod">
          <ac:chgData name="Kacper Prawda" userId="ac7de7551ea0c40e" providerId="LiveId" clId="{DAF5C939-5A7E-462F-A727-2D581A41AECF}" dt="2022-04-09T10:54:34.181" v="110"/>
          <ac:spMkLst>
            <pc:docMk/>
            <pc:sldMk cId="2357060377" sldId="258"/>
            <ac:spMk id="15" creationId="{942848A8-8F4E-4A43-86A1-407F71808A6D}"/>
          </ac:spMkLst>
        </pc:spChg>
        <pc:picChg chg="del">
          <ac:chgData name="Kacper Prawda" userId="ac7de7551ea0c40e" providerId="LiveId" clId="{DAF5C939-5A7E-462F-A727-2D581A41AECF}" dt="2022-04-09T10:54:36.337" v="111" actId="478"/>
          <ac:picMkLst>
            <pc:docMk/>
            <pc:sldMk cId="2357060377" sldId="258"/>
            <ac:picMk id="5" creationId="{240E0CAE-7F58-4608-885E-3D3984B09838}"/>
          </ac:picMkLst>
        </pc:picChg>
        <pc:picChg chg="mod">
          <ac:chgData name="Kacper Prawda" userId="ac7de7551ea0c40e" providerId="LiveId" clId="{DAF5C939-5A7E-462F-A727-2D581A41AECF}" dt="2022-04-09T10:54:52.561" v="118" actId="1076"/>
          <ac:picMkLst>
            <pc:docMk/>
            <pc:sldMk cId="2357060377" sldId="258"/>
            <ac:picMk id="6" creationId="{4EAF1199-6F7E-4D56-B819-E02E6406147E}"/>
          </ac:picMkLst>
        </pc:picChg>
        <pc:picChg chg="mod">
          <ac:chgData name="Kacper Prawda" userId="ac7de7551ea0c40e" providerId="LiveId" clId="{DAF5C939-5A7E-462F-A727-2D581A41AECF}" dt="2022-04-09T10:54:51.119" v="117" actId="1076"/>
          <ac:picMkLst>
            <pc:docMk/>
            <pc:sldMk cId="2357060377" sldId="258"/>
            <ac:picMk id="7" creationId="{0864EB93-BE4A-4E28-8586-09FAEF7B1AC2}"/>
          </ac:picMkLst>
        </pc:picChg>
        <pc:picChg chg="mod">
          <ac:chgData name="Kacper Prawda" userId="ac7de7551ea0c40e" providerId="LiveId" clId="{DAF5C939-5A7E-462F-A727-2D581A41AECF}" dt="2022-04-09T10:54:49.607" v="116" actId="1076"/>
          <ac:picMkLst>
            <pc:docMk/>
            <pc:sldMk cId="2357060377" sldId="258"/>
            <ac:picMk id="8" creationId="{0059DE4D-DB22-4135-B25B-61C2177496CD}"/>
          </ac:picMkLst>
        </pc:picChg>
        <pc:picChg chg="add mod">
          <ac:chgData name="Kacper Prawda" userId="ac7de7551ea0c40e" providerId="LiveId" clId="{DAF5C939-5A7E-462F-A727-2D581A41AECF}" dt="2022-04-09T10:54:34.181" v="110"/>
          <ac:picMkLst>
            <pc:docMk/>
            <pc:sldMk cId="2357060377" sldId="258"/>
            <ac:picMk id="12" creationId="{A7CED046-C895-4471-B334-750A4C8001B8}"/>
          </ac:picMkLst>
        </pc:picChg>
        <pc:picChg chg="add mod">
          <ac:chgData name="Kacper Prawda" userId="ac7de7551ea0c40e" providerId="LiveId" clId="{DAF5C939-5A7E-462F-A727-2D581A41AECF}" dt="2022-04-09T10:54:34.181" v="110"/>
          <ac:picMkLst>
            <pc:docMk/>
            <pc:sldMk cId="2357060377" sldId="258"/>
            <ac:picMk id="13" creationId="{B9C4F451-9622-42E2-9854-81CCA3BB8F9D}"/>
          </ac:picMkLst>
        </pc:picChg>
        <pc:picChg chg="add mod">
          <ac:chgData name="Kacper Prawda" userId="ac7de7551ea0c40e" providerId="LiveId" clId="{DAF5C939-5A7E-462F-A727-2D581A41AECF}" dt="2022-04-09T10:54:34.181" v="110"/>
          <ac:picMkLst>
            <pc:docMk/>
            <pc:sldMk cId="2357060377" sldId="258"/>
            <ac:picMk id="14" creationId="{14624ACE-2DE1-4543-B50B-22C69D158038}"/>
          </ac:picMkLst>
        </pc:picChg>
      </pc:sldChg>
      <pc:sldChg chg="addSp delSp modSp mod">
        <pc:chgData name="Kacper Prawda" userId="ac7de7551ea0c40e" providerId="LiveId" clId="{DAF5C939-5A7E-462F-A727-2D581A41AECF}" dt="2022-04-09T10:54:58.606" v="120" actId="478"/>
        <pc:sldMkLst>
          <pc:docMk/>
          <pc:sldMk cId="118201129" sldId="266"/>
        </pc:sldMkLst>
        <pc:spChg chg="add mod">
          <ac:chgData name="Kacper Prawda" userId="ac7de7551ea0c40e" providerId="LiveId" clId="{DAF5C939-5A7E-462F-A727-2D581A41AECF}" dt="2022-04-09T10:54:55.741" v="119"/>
          <ac:spMkLst>
            <pc:docMk/>
            <pc:sldMk cId="118201129" sldId="266"/>
            <ac:spMk id="10" creationId="{2D06D1C7-CB0E-4F89-83BB-6CCA0D604CD1}"/>
          </ac:spMkLst>
        </pc:spChg>
        <pc:spChg chg="add mod">
          <ac:chgData name="Kacper Prawda" userId="ac7de7551ea0c40e" providerId="LiveId" clId="{DAF5C939-5A7E-462F-A727-2D581A41AECF}" dt="2022-04-09T10:54:55.741" v="119"/>
          <ac:spMkLst>
            <pc:docMk/>
            <pc:sldMk cId="118201129" sldId="266"/>
            <ac:spMk id="15" creationId="{AEED5F72-4A48-456E-A5D8-4BEDA58ED54F}"/>
          </ac:spMkLst>
        </pc:spChg>
        <pc:picChg chg="del">
          <ac:chgData name="Kacper Prawda" userId="ac7de7551ea0c40e" providerId="LiveId" clId="{DAF5C939-5A7E-462F-A727-2D581A41AECF}" dt="2022-04-09T10:54:58.606" v="120" actId="478"/>
          <ac:picMkLst>
            <pc:docMk/>
            <pc:sldMk cId="118201129" sldId="266"/>
            <ac:picMk id="5" creationId="{240E0CAE-7F58-4608-885E-3D3984B09838}"/>
          </ac:picMkLst>
        </pc:picChg>
        <pc:picChg chg="add mod">
          <ac:chgData name="Kacper Prawda" userId="ac7de7551ea0c40e" providerId="LiveId" clId="{DAF5C939-5A7E-462F-A727-2D581A41AECF}" dt="2022-04-09T10:54:55.741" v="119"/>
          <ac:picMkLst>
            <pc:docMk/>
            <pc:sldMk cId="118201129" sldId="266"/>
            <ac:picMk id="12" creationId="{9514763A-2049-448C-8847-59DB65E3A324}"/>
          </ac:picMkLst>
        </pc:picChg>
        <pc:picChg chg="add mod">
          <ac:chgData name="Kacper Prawda" userId="ac7de7551ea0c40e" providerId="LiveId" clId="{DAF5C939-5A7E-462F-A727-2D581A41AECF}" dt="2022-04-09T10:54:55.741" v="119"/>
          <ac:picMkLst>
            <pc:docMk/>
            <pc:sldMk cId="118201129" sldId="266"/>
            <ac:picMk id="13" creationId="{956FD80E-74AA-4164-AC7B-1339D508ADB5}"/>
          </ac:picMkLst>
        </pc:picChg>
        <pc:picChg chg="add mod">
          <ac:chgData name="Kacper Prawda" userId="ac7de7551ea0c40e" providerId="LiveId" clId="{DAF5C939-5A7E-462F-A727-2D581A41AECF}" dt="2022-04-09T10:54:55.741" v="119"/>
          <ac:picMkLst>
            <pc:docMk/>
            <pc:sldMk cId="118201129" sldId="266"/>
            <ac:picMk id="14" creationId="{F1826491-E493-4F03-A4FF-42547B588D7C}"/>
          </ac:picMkLst>
        </pc:picChg>
      </pc:sldChg>
      <pc:sldChg chg="addSp delSp modSp mod">
        <pc:chgData name="Kacper Prawda" userId="ac7de7551ea0c40e" providerId="LiveId" clId="{DAF5C939-5A7E-462F-A727-2D581A41AECF}" dt="2022-04-09T10:54:30.542" v="109" actId="478"/>
        <pc:sldMkLst>
          <pc:docMk/>
          <pc:sldMk cId="1676937878" sldId="270"/>
        </pc:sldMkLst>
        <pc:spChg chg="add del mod">
          <ac:chgData name="Kacper Prawda" userId="ac7de7551ea0c40e" providerId="LiveId" clId="{DAF5C939-5A7E-462F-A727-2D581A41AECF}" dt="2022-04-09T10:53:03.348" v="100"/>
          <ac:spMkLst>
            <pc:docMk/>
            <pc:sldMk cId="1676937878" sldId="270"/>
            <ac:spMk id="13" creationId="{972714BE-6B09-4B87-8BCB-C0B82E510202}"/>
          </ac:spMkLst>
        </pc:spChg>
        <pc:spChg chg="add del mod">
          <ac:chgData name="Kacper Prawda" userId="ac7de7551ea0c40e" providerId="LiveId" clId="{DAF5C939-5A7E-462F-A727-2D581A41AECF}" dt="2022-04-09T10:53:35.605" v="103"/>
          <ac:spMkLst>
            <pc:docMk/>
            <pc:sldMk cId="1676937878" sldId="270"/>
            <ac:spMk id="14" creationId="{851E015B-FD75-4901-A00B-F9798273F1CD}"/>
          </ac:spMkLst>
        </pc:spChg>
        <pc:spChg chg="add mod">
          <ac:chgData name="Kacper Prawda" userId="ac7de7551ea0c40e" providerId="LiveId" clId="{DAF5C939-5A7E-462F-A727-2D581A41AECF}" dt="2022-04-09T10:54:26.685" v="108"/>
          <ac:spMkLst>
            <pc:docMk/>
            <pc:sldMk cId="1676937878" sldId="270"/>
            <ac:spMk id="22" creationId="{4A7AC7F6-E654-4FB9-92C2-9274560AF984}"/>
          </ac:spMkLst>
        </pc:spChg>
        <pc:spChg chg="add mod">
          <ac:chgData name="Kacper Prawda" userId="ac7de7551ea0c40e" providerId="LiveId" clId="{DAF5C939-5A7E-462F-A727-2D581A41AECF}" dt="2022-04-09T10:54:26.685" v="108"/>
          <ac:spMkLst>
            <pc:docMk/>
            <pc:sldMk cId="1676937878" sldId="270"/>
            <ac:spMk id="27" creationId="{490C9205-169A-4973-BAAC-737CD9652424}"/>
          </ac:spMkLst>
        </pc:spChg>
        <pc:picChg chg="del">
          <ac:chgData name="Kacper Prawda" userId="ac7de7551ea0c40e" providerId="LiveId" clId="{DAF5C939-5A7E-462F-A727-2D581A41AECF}" dt="2022-04-09T10:54:30.542" v="109" actId="478"/>
          <ac:picMkLst>
            <pc:docMk/>
            <pc:sldMk cId="1676937878" sldId="270"/>
            <ac:picMk id="5" creationId="{240E0CAE-7F58-4608-885E-3D3984B09838}"/>
          </ac:picMkLst>
        </pc:picChg>
        <pc:picChg chg="add del mod">
          <ac:chgData name="Kacper Prawda" userId="ac7de7551ea0c40e" providerId="LiveId" clId="{DAF5C939-5A7E-462F-A727-2D581A41AECF}" dt="2022-04-09T10:53:51.850" v="105"/>
          <ac:picMkLst>
            <pc:docMk/>
            <pc:sldMk cId="1676937878" sldId="270"/>
            <ac:picMk id="16" creationId="{0468C801-1884-4B63-BE75-ECFF2161B4C7}"/>
          </ac:picMkLst>
        </pc:picChg>
        <pc:picChg chg="add del mod">
          <ac:chgData name="Kacper Prawda" userId="ac7de7551ea0c40e" providerId="LiveId" clId="{DAF5C939-5A7E-462F-A727-2D581A41AECF}" dt="2022-04-09T10:53:51.850" v="105"/>
          <ac:picMkLst>
            <pc:docMk/>
            <pc:sldMk cId="1676937878" sldId="270"/>
            <ac:picMk id="18" creationId="{65D3B9BC-0FAF-4FC1-B14D-51931D235D81}"/>
          </ac:picMkLst>
        </pc:picChg>
        <pc:picChg chg="add del mod">
          <ac:chgData name="Kacper Prawda" userId="ac7de7551ea0c40e" providerId="LiveId" clId="{DAF5C939-5A7E-462F-A727-2D581A41AECF}" dt="2022-04-09T10:53:51.850" v="105"/>
          <ac:picMkLst>
            <pc:docMk/>
            <pc:sldMk cId="1676937878" sldId="270"/>
            <ac:picMk id="20" creationId="{AF9C8323-2E4F-4AF5-AFB9-49A5B576DDE9}"/>
          </ac:picMkLst>
        </pc:picChg>
        <pc:picChg chg="add mod">
          <ac:chgData name="Kacper Prawda" userId="ac7de7551ea0c40e" providerId="LiveId" clId="{DAF5C939-5A7E-462F-A727-2D581A41AECF}" dt="2022-04-09T10:54:26.685" v="108"/>
          <ac:picMkLst>
            <pc:docMk/>
            <pc:sldMk cId="1676937878" sldId="270"/>
            <ac:picMk id="23" creationId="{80188FEF-F5B7-430E-99E9-37EBED8A0A51}"/>
          </ac:picMkLst>
        </pc:picChg>
        <pc:picChg chg="add mod">
          <ac:chgData name="Kacper Prawda" userId="ac7de7551ea0c40e" providerId="LiveId" clId="{DAF5C939-5A7E-462F-A727-2D581A41AECF}" dt="2022-04-09T10:54:26.685" v="108"/>
          <ac:picMkLst>
            <pc:docMk/>
            <pc:sldMk cId="1676937878" sldId="270"/>
            <ac:picMk id="24" creationId="{46108D67-D2DB-4889-BF98-DD4403C23353}"/>
          </ac:picMkLst>
        </pc:picChg>
        <pc:picChg chg="add mod">
          <ac:chgData name="Kacper Prawda" userId="ac7de7551ea0c40e" providerId="LiveId" clId="{DAF5C939-5A7E-462F-A727-2D581A41AECF}" dt="2022-04-09T10:54:26.685" v="108"/>
          <ac:picMkLst>
            <pc:docMk/>
            <pc:sldMk cId="1676937878" sldId="270"/>
            <ac:picMk id="26" creationId="{34E7F1C6-6135-4CF4-A7BA-BA971F01DB5A}"/>
          </ac:picMkLst>
        </pc:picChg>
      </pc:sldChg>
      <pc:sldChg chg="addSp delSp modSp mod">
        <pc:chgData name="Kacper Prawda" userId="ac7de7551ea0c40e" providerId="LiveId" clId="{DAF5C939-5A7E-462F-A727-2D581A41AECF}" dt="2022-04-09T10:59:23.462" v="141" actId="1076"/>
        <pc:sldMkLst>
          <pc:docMk/>
          <pc:sldMk cId="1742836844" sldId="271"/>
        </pc:sldMkLst>
        <pc:spChg chg="add mod topLvl">
          <ac:chgData name="Kacper Prawda" userId="ac7de7551ea0c40e" providerId="LiveId" clId="{DAF5C939-5A7E-462F-A727-2D581A41AECF}" dt="2022-04-09T10:54:17.786" v="107" actId="165"/>
          <ac:spMkLst>
            <pc:docMk/>
            <pc:sldMk cId="1742836844" sldId="271"/>
            <ac:spMk id="2" creationId="{8088BD2D-FEA5-44B5-9084-3F43C9E301BB}"/>
          </ac:spMkLst>
        </pc:spChg>
        <pc:spChg chg="add del">
          <ac:chgData name="Kacper Prawda" userId="ac7de7551ea0c40e" providerId="LiveId" clId="{DAF5C939-5A7E-462F-A727-2D581A41AECF}" dt="2022-04-09T10:51:35.087" v="68"/>
          <ac:spMkLst>
            <pc:docMk/>
            <pc:sldMk cId="1742836844" sldId="271"/>
            <ac:spMk id="11" creationId="{C660EE9C-700C-4ACA-A4FB-CB2C7571FC7C}"/>
          </ac:spMkLst>
        </pc:spChg>
        <pc:spChg chg="add mod topLvl">
          <ac:chgData name="Kacper Prawda" userId="ac7de7551ea0c40e" providerId="LiveId" clId="{DAF5C939-5A7E-462F-A727-2D581A41AECF}" dt="2022-04-09T10:54:00.434" v="106" actId="165"/>
          <ac:spMkLst>
            <pc:docMk/>
            <pc:sldMk cId="1742836844" sldId="271"/>
            <ac:spMk id="12" creationId="{538D7981-95FA-41C3-AB33-47F2F0B15743}"/>
          </ac:spMkLst>
        </pc:spChg>
        <pc:grpChg chg="add del mod topLvl">
          <ac:chgData name="Kacper Prawda" userId="ac7de7551ea0c40e" providerId="LiveId" clId="{DAF5C939-5A7E-462F-A727-2D581A41AECF}" dt="2022-04-09T10:54:17.786" v="107" actId="165"/>
          <ac:grpSpMkLst>
            <pc:docMk/>
            <pc:sldMk cId="1742836844" sldId="271"/>
            <ac:grpSpMk id="13" creationId="{115A0932-A5FD-4BC3-8FD6-91FCE47D3248}"/>
          </ac:grpSpMkLst>
        </pc:grpChg>
        <pc:grpChg chg="add del mod">
          <ac:chgData name="Kacper Prawda" userId="ac7de7551ea0c40e" providerId="LiveId" clId="{DAF5C939-5A7E-462F-A727-2D581A41AECF}" dt="2022-04-09T10:54:00.434" v="106" actId="165"/>
          <ac:grpSpMkLst>
            <pc:docMk/>
            <pc:sldMk cId="1742836844" sldId="271"/>
            <ac:grpSpMk id="16" creationId="{253D81DA-C29E-4995-97D5-C008B5561470}"/>
          </ac:grpSpMkLst>
        </pc:grpChg>
        <pc:picChg chg="mod ord topLvl">
          <ac:chgData name="Kacper Prawda" userId="ac7de7551ea0c40e" providerId="LiveId" clId="{DAF5C939-5A7E-462F-A727-2D581A41AECF}" dt="2022-04-09T10:54:17.786" v="107" actId="165"/>
          <ac:picMkLst>
            <pc:docMk/>
            <pc:sldMk cId="1742836844" sldId="271"/>
            <ac:picMk id="5" creationId="{240E0CAE-7F58-4608-885E-3D3984B09838}"/>
          </ac:picMkLst>
        </pc:picChg>
        <pc:picChg chg="mod">
          <ac:chgData name="Kacper Prawda" userId="ac7de7551ea0c40e" providerId="LiveId" clId="{DAF5C939-5A7E-462F-A727-2D581A41AECF}" dt="2022-04-09T10:52:43.866" v="96" actId="1076"/>
          <ac:picMkLst>
            <pc:docMk/>
            <pc:sldMk cId="1742836844" sldId="271"/>
            <ac:picMk id="7" creationId="{7DF7FF8C-1C2A-4D9D-8115-C89612388EF7}"/>
          </ac:picMkLst>
        </pc:picChg>
        <pc:picChg chg="add mod topLvl">
          <ac:chgData name="Kacper Prawda" userId="ac7de7551ea0c40e" providerId="LiveId" clId="{DAF5C939-5A7E-462F-A727-2D581A41AECF}" dt="2022-04-09T10:54:17.786" v="107" actId="165"/>
          <ac:picMkLst>
            <pc:docMk/>
            <pc:sldMk cId="1742836844" sldId="271"/>
            <ac:picMk id="8" creationId="{AF414697-45D2-454C-B484-B7B757549183}"/>
          </ac:picMkLst>
        </pc:picChg>
        <pc:picChg chg="mod">
          <ac:chgData name="Kacper Prawda" userId="ac7de7551ea0c40e" providerId="LiveId" clId="{DAF5C939-5A7E-462F-A727-2D581A41AECF}" dt="2022-04-09T10:59:16.455" v="140" actId="1076"/>
          <ac:picMkLst>
            <pc:docMk/>
            <pc:sldMk cId="1742836844" sldId="271"/>
            <ac:picMk id="9" creationId="{A7E93B2F-78B5-4BFD-A89F-7FF440DF2558}"/>
          </ac:picMkLst>
        </pc:picChg>
        <pc:picChg chg="add mod topLvl">
          <ac:chgData name="Kacper Prawda" userId="ac7de7551ea0c40e" providerId="LiveId" clId="{DAF5C939-5A7E-462F-A727-2D581A41AECF}" dt="2022-04-09T10:54:17.786" v="107" actId="165"/>
          <ac:picMkLst>
            <pc:docMk/>
            <pc:sldMk cId="1742836844" sldId="271"/>
            <ac:picMk id="14" creationId="{5F374E25-8A20-4826-AC8C-9747B3475429}"/>
          </ac:picMkLst>
        </pc:picChg>
        <pc:picChg chg="mod">
          <ac:chgData name="Kacper Prawda" userId="ac7de7551ea0c40e" providerId="LiveId" clId="{DAF5C939-5A7E-462F-A727-2D581A41AECF}" dt="2022-04-09T10:59:23.462" v="141" actId="1076"/>
          <ac:picMkLst>
            <pc:docMk/>
            <pc:sldMk cId="1742836844" sldId="271"/>
            <ac:picMk id="15" creationId="{64A2773E-B9F2-43E1-B8E3-801FE73D14BA}"/>
          </ac:picMkLst>
        </pc:picChg>
        <pc:picChg chg="mod">
          <ac:chgData name="Kacper Prawda" userId="ac7de7551ea0c40e" providerId="LiveId" clId="{DAF5C939-5A7E-462F-A727-2D581A41AECF}" dt="2022-04-09T10:52:45.906" v="97" actId="1076"/>
          <ac:picMkLst>
            <pc:docMk/>
            <pc:sldMk cId="1742836844" sldId="271"/>
            <ac:picMk id="17" creationId="{B0FA84C3-6978-4F86-98EE-A3E9F181B82D}"/>
          </ac:picMkLst>
        </pc:picChg>
      </pc:sldChg>
      <pc:sldChg chg="addSp delSp modSp mod">
        <pc:chgData name="Kacper Prawda" userId="ac7de7551ea0c40e" providerId="LiveId" clId="{DAF5C939-5A7E-462F-A727-2D581A41AECF}" dt="2022-04-09T10:55:03.329" v="122"/>
        <pc:sldMkLst>
          <pc:docMk/>
          <pc:sldMk cId="2116196764" sldId="275"/>
        </pc:sldMkLst>
        <pc:spChg chg="add mod">
          <ac:chgData name="Kacper Prawda" userId="ac7de7551ea0c40e" providerId="LiveId" clId="{DAF5C939-5A7E-462F-A727-2D581A41AECF}" dt="2022-04-09T10:55:03.329" v="122"/>
          <ac:spMkLst>
            <pc:docMk/>
            <pc:sldMk cId="2116196764" sldId="275"/>
            <ac:spMk id="8" creationId="{058B7FD5-67B9-454C-B1A7-DA8080EF39AF}"/>
          </ac:spMkLst>
        </pc:spChg>
        <pc:spChg chg="add mod">
          <ac:chgData name="Kacper Prawda" userId="ac7de7551ea0c40e" providerId="LiveId" clId="{DAF5C939-5A7E-462F-A727-2D581A41AECF}" dt="2022-04-09T10:55:03.329" v="122"/>
          <ac:spMkLst>
            <pc:docMk/>
            <pc:sldMk cId="2116196764" sldId="275"/>
            <ac:spMk id="13" creationId="{0B99BCFF-9821-4AC9-8CBF-969F0DD1FDED}"/>
          </ac:spMkLst>
        </pc:spChg>
        <pc:picChg chg="del">
          <ac:chgData name="Kacper Prawda" userId="ac7de7551ea0c40e" providerId="LiveId" clId="{DAF5C939-5A7E-462F-A727-2D581A41AECF}" dt="2022-04-09T10:55:03.102" v="121" actId="478"/>
          <ac:picMkLst>
            <pc:docMk/>
            <pc:sldMk cId="2116196764" sldId="275"/>
            <ac:picMk id="5" creationId="{240E0CAE-7F58-4608-885E-3D3984B09838}"/>
          </ac:picMkLst>
        </pc:picChg>
        <pc:picChg chg="add mod">
          <ac:chgData name="Kacper Prawda" userId="ac7de7551ea0c40e" providerId="LiveId" clId="{DAF5C939-5A7E-462F-A727-2D581A41AECF}" dt="2022-04-09T10:55:03.329" v="122"/>
          <ac:picMkLst>
            <pc:docMk/>
            <pc:sldMk cId="2116196764" sldId="275"/>
            <ac:picMk id="10" creationId="{8CE7B39E-A06A-4F98-B8CD-341581176E0A}"/>
          </ac:picMkLst>
        </pc:picChg>
        <pc:picChg chg="add mod">
          <ac:chgData name="Kacper Prawda" userId="ac7de7551ea0c40e" providerId="LiveId" clId="{DAF5C939-5A7E-462F-A727-2D581A41AECF}" dt="2022-04-09T10:55:03.329" v="122"/>
          <ac:picMkLst>
            <pc:docMk/>
            <pc:sldMk cId="2116196764" sldId="275"/>
            <ac:picMk id="11" creationId="{5450E9B5-AFA1-4E28-A013-729E10B38E50}"/>
          </ac:picMkLst>
        </pc:picChg>
        <pc:picChg chg="add mod">
          <ac:chgData name="Kacper Prawda" userId="ac7de7551ea0c40e" providerId="LiveId" clId="{DAF5C939-5A7E-462F-A727-2D581A41AECF}" dt="2022-04-09T10:55:03.329" v="122"/>
          <ac:picMkLst>
            <pc:docMk/>
            <pc:sldMk cId="2116196764" sldId="275"/>
            <ac:picMk id="12" creationId="{4CA6BB9C-7CA4-44EC-AA37-C947E5EEC9D0}"/>
          </ac:picMkLst>
        </pc:picChg>
      </pc:sldChg>
      <pc:sldChg chg="addSp delSp modSp mod">
        <pc:chgData name="Kacper Prawda" userId="ac7de7551ea0c40e" providerId="LiveId" clId="{DAF5C939-5A7E-462F-A727-2D581A41AECF}" dt="2022-04-09T10:55:06.568" v="124"/>
        <pc:sldMkLst>
          <pc:docMk/>
          <pc:sldMk cId="3450234585" sldId="284"/>
        </pc:sldMkLst>
        <pc:spChg chg="add mod">
          <ac:chgData name="Kacper Prawda" userId="ac7de7551ea0c40e" providerId="LiveId" clId="{DAF5C939-5A7E-462F-A727-2D581A41AECF}" dt="2022-04-09T10:55:06.568" v="124"/>
          <ac:spMkLst>
            <pc:docMk/>
            <pc:sldMk cId="3450234585" sldId="284"/>
            <ac:spMk id="12" creationId="{B258F11A-F7C8-410B-BFC7-28228E276795}"/>
          </ac:spMkLst>
        </pc:spChg>
        <pc:spChg chg="add mod">
          <ac:chgData name="Kacper Prawda" userId="ac7de7551ea0c40e" providerId="LiveId" clId="{DAF5C939-5A7E-462F-A727-2D581A41AECF}" dt="2022-04-09T10:55:06.568" v="124"/>
          <ac:spMkLst>
            <pc:docMk/>
            <pc:sldMk cId="3450234585" sldId="284"/>
            <ac:spMk id="18" creationId="{3BA34FA6-6F15-4E7F-93E8-8641D524ADB3}"/>
          </ac:spMkLst>
        </pc:spChg>
        <pc:picChg chg="del">
          <ac:chgData name="Kacper Prawda" userId="ac7de7551ea0c40e" providerId="LiveId" clId="{DAF5C939-5A7E-462F-A727-2D581A41AECF}" dt="2022-04-09T10:55:06.362" v="123" actId="478"/>
          <ac:picMkLst>
            <pc:docMk/>
            <pc:sldMk cId="3450234585" sldId="284"/>
            <ac:picMk id="5" creationId="{240E0CAE-7F58-4608-885E-3D3984B09838}"/>
          </ac:picMkLst>
        </pc:picChg>
        <pc:picChg chg="add mod">
          <ac:chgData name="Kacper Prawda" userId="ac7de7551ea0c40e" providerId="LiveId" clId="{DAF5C939-5A7E-462F-A727-2D581A41AECF}" dt="2022-04-09T10:55:06.568" v="124"/>
          <ac:picMkLst>
            <pc:docMk/>
            <pc:sldMk cId="3450234585" sldId="284"/>
            <ac:picMk id="14" creationId="{CCC780BE-D132-4375-970F-FB578AFF9D29}"/>
          </ac:picMkLst>
        </pc:picChg>
        <pc:picChg chg="add mod">
          <ac:chgData name="Kacper Prawda" userId="ac7de7551ea0c40e" providerId="LiveId" clId="{DAF5C939-5A7E-462F-A727-2D581A41AECF}" dt="2022-04-09T10:55:06.568" v="124"/>
          <ac:picMkLst>
            <pc:docMk/>
            <pc:sldMk cId="3450234585" sldId="284"/>
            <ac:picMk id="15" creationId="{76B4ED35-F0CB-4058-B9E7-E773A4531953}"/>
          </ac:picMkLst>
        </pc:picChg>
        <pc:picChg chg="add mod">
          <ac:chgData name="Kacper Prawda" userId="ac7de7551ea0c40e" providerId="LiveId" clId="{DAF5C939-5A7E-462F-A727-2D581A41AECF}" dt="2022-04-09T10:55:06.568" v="124"/>
          <ac:picMkLst>
            <pc:docMk/>
            <pc:sldMk cId="3450234585" sldId="284"/>
            <ac:picMk id="16" creationId="{AA24EE56-A220-4B8A-AF19-9AF08BEF9272}"/>
          </ac:picMkLst>
        </pc:picChg>
      </pc:sldChg>
      <pc:sldChg chg="addSp delSp modSp mod">
        <pc:chgData name="Kacper Prawda" userId="ac7de7551ea0c40e" providerId="LiveId" clId="{DAF5C939-5A7E-462F-A727-2D581A41AECF}" dt="2022-04-09T10:55:10.813" v="126"/>
        <pc:sldMkLst>
          <pc:docMk/>
          <pc:sldMk cId="3657770889" sldId="286"/>
        </pc:sldMkLst>
        <pc:spChg chg="add mod">
          <ac:chgData name="Kacper Prawda" userId="ac7de7551ea0c40e" providerId="LiveId" clId="{DAF5C939-5A7E-462F-A727-2D581A41AECF}" dt="2022-04-09T10:55:10.813" v="126"/>
          <ac:spMkLst>
            <pc:docMk/>
            <pc:sldMk cId="3657770889" sldId="286"/>
            <ac:spMk id="8" creationId="{3DBB1DEA-4A32-4F55-BC48-66EB969FF564}"/>
          </ac:spMkLst>
        </pc:spChg>
        <pc:spChg chg="add mod">
          <ac:chgData name="Kacper Prawda" userId="ac7de7551ea0c40e" providerId="LiveId" clId="{DAF5C939-5A7E-462F-A727-2D581A41AECF}" dt="2022-04-09T10:55:10.813" v="126"/>
          <ac:spMkLst>
            <pc:docMk/>
            <pc:sldMk cId="3657770889" sldId="286"/>
            <ac:spMk id="13" creationId="{7FA09F03-DF1F-43CB-8292-97F218675CE9}"/>
          </ac:spMkLst>
        </pc:spChg>
        <pc:picChg chg="del">
          <ac:chgData name="Kacper Prawda" userId="ac7de7551ea0c40e" providerId="LiveId" clId="{DAF5C939-5A7E-462F-A727-2D581A41AECF}" dt="2022-04-09T10:55:10.599" v="125" actId="478"/>
          <ac:picMkLst>
            <pc:docMk/>
            <pc:sldMk cId="3657770889" sldId="286"/>
            <ac:picMk id="5" creationId="{240E0CAE-7F58-4608-885E-3D3984B09838}"/>
          </ac:picMkLst>
        </pc:picChg>
        <pc:picChg chg="add mod">
          <ac:chgData name="Kacper Prawda" userId="ac7de7551ea0c40e" providerId="LiveId" clId="{DAF5C939-5A7E-462F-A727-2D581A41AECF}" dt="2022-04-09T10:55:10.813" v="126"/>
          <ac:picMkLst>
            <pc:docMk/>
            <pc:sldMk cId="3657770889" sldId="286"/>
            <ac:picMk id="10" creationId="{983A7522-1641-4152-BD34-1D43514BA63D}"/>
          </ac:picMkLst>
        </pc:picChg>
        <pc:picChg chg="add mod">
          <ac:chgData name="Kacper Prawda" userId="ac7de7551ea0c40e" providerId="LiveId" clId="{DAF5C939-5A7E-462F-A727-2D581A41AECF}" dt="2022-04-09T10:55:10.813" v="126"/>
          <ac:picMkLst>
            <pc:docMk/>
            <pc:sldMk cId="3657770889" sldId="286"/>
            <ac:picMk id="11" creationId="{E004608F-06E8-4A6F-956D-51D619A3F118}"/>
          </ac:picMkLst>
        </pc:picChg>
        <pc:picChg chg="add mod">
          <ac:chgData name="Kacper Prawda" userId="ac7de7551ea0c40e" providerId="LiveId" clId="{DAF5C939-5A7E-462F-A727-2D581A41AECF}" dt="2022-04-09T10:55:10.813" v="126"/>
          <ac:picMkLst>
            <pc:docMk/>
            <pc:sldMk cId="3657770889" sldId="286"/>
            <ac:picMk id="12" creationId="{5CFE7036-671D-4783-B904-0C2B7A4AC738}"/>
          </ac:picMkLst>
        </pc:picChg>
      </pc:sldChg>
      <pc:sldChg chg="addSp delSp modSp mod">
        <pc:chgData name="Kacper Prawda" userId="ac7de7551ea0c40e" providerId="LiveId" clId="{DAF5C939-5A7E-462F-A727-2D581A41AECF}" dt="2022-04-09T10:55:16.954" v="130"/>
        <pc:sldMkLst>
          <pc:docMk/>
          <pc:sldMk cId="3247065310" sldId="288"/>
        </pc:sldMkLst>
        <pc:spChg chg="add mod">
          <ac:chgData name="Kacper Prawda" userId="ac7de7551ea0c40e" providerId="LiveId" clId="{DAF5C939-5A7E-462F-A727-2D581A41AECF}" dt="2022-04-09T10:55:16.954" v="130"/>
          <ac:spMkLst>
            <pc:docMk/>
            <pc:sldMk cId="3247065310" sldId="288"/>
            <ac:spMk id="8" creationId="{E6934B3B-CAB5-4C64-AD8C-0459AA6925FB}"/>
          </ac:spMkLst>
        </pc:spChg>
        <pc:spChg chg="add mod">
          <ac:chgData name="Kacper Prawda" userId="ac7de7551ea0c40e" providerId="LiveId" clId="{DAF5C939-5A7E-462F-A727-2D581A41AECF}" dt="2022-04-09T10:55:16.954" v="130"/>
          <ac:spMkLst>
            <pc:docMk/>
            <pc:sldMk cId="3247065310" sldId="288"/>
            <ac:spMk id="14" creationId="{800FCE5C-3158-46FF-ADB4-31636EA5A60C}"/>
          </ac:spMkLst>
        </pc:spChg>
        <pc:picChg chg="del">
          <ac:chgData name="Kacper Prawda" userId="ac7de7551ea0c40e" providerId="LiveId" clId="{DAF5C939-5A7E-462F-A727-2D581A41AECF}" dt="2022-04-09T10:55:16.726" v="129" actId="478"/>
          <ac:picMkLst>
            <pc:docMk/>
            <pc:sldMk cId="3247065310" sldId="288"/>
            <ac:picMk id="5" creationId="{240E0CAE-7F58-4608-885E-3D3984B09838}"/>
          </ac:picMkLst>
        </pc:picChg>
        <pc:picChg chg="mod">
          <ac:chgData name="Kacper Prawda" userId="ac7de7551ea0c40e" providerId="LiveId" clId="{DAF5C939-5A7E-462F-A727-2D581A41AECF}" dt="2022-04-09T10:33:40.925" v="0" actId="1076"/>
          <ac:picMkLst>
            <pc:docMk/>
            <pc:sldMk cId="3247065310" sldId="288"/>
            <ac:picMk id="6" creationId="{C8554879-E4A0-4901-B273-97884990DED0}"/>
          </ac:picMkLst>
        </pc:picChg>
        <pc:picChg chg="add mod">
          <ac:chgData name="Kacper Prawda" userId="ac7de7551ea0c40e" providerId="LiveId" clId="{DAF5C939-5A7E-462F-A727-2D581A41AECF}" dt="2022-04-09T10:55:16.954" v="130"/>
          <ac:picMkLst>
            <pc:docMk/>
            <pc:sldMk cId="3247065310" sldId="288"/>
            <ac:picMk id="9" creationId="{DD2BD601-F548-4ECC-8803-FEC75FD78782}"/>
          </ac:picMkLst>
        </pc:picChg>
        <pc:picChg chg="mod">
          <ac:chgData name="Kacper Prawda" userId="ac7de7551ea0c40e" providerId="LiveId" clId="{DAF5C939-5A7E-462F-A727-2D581A41AECF}" dt="2022-04-09T10:33:43.132" v="1" actId="1076"/>
          <ac:picMkLst>
            <pc:docMk/>
            <pc:sldMk cId="3247065310" sldId="288"/>
            <ac:picMk id="10" creationId="{2646D1BA-4FC8-45DF-8D69-DCA499EC9145}"/>
          </ac:picMkLst>
        </pc:picChg>
        <pc:picChg chg="add mod">
          <ac:chgData name="Kacper Prawda" userId="ac7de7551ea0c40e" providerId="LiveId" clId="{DAF5C939-5A7E-462F-A727-2D581A41AECF}" dt="2022-04-09T10:55:16.954" v="130"/>
          <ac:picMkLst>
            <pc:docMk/>
            <pc:sldMk cId="3247065310" sldId="288"/>
            <ac:picMk id="12" creationId="{509F24E9-36AC-4E7F-93D0-3C80B211CF57}"/>
          </ac:picMkLst>
        </pc:picChg>
        <pc:picChg chg="add mod">
          <ac:chgData name="Kacper Prawda" userId="ac7de7551ea0c40e" providerId="LiveId" clId="{DAF5C939-5A7E-462F-A727-2D581A41AECF}" dt="2022-04-09T10:55:16.954" v="130"/>
          <ac:picMkLst>
            <pc:docMk/>
            <pc:sldMk cId="3247065310" sldId="288"/>
            <ac:picMk id="13" creationId="{87504E82-7410-4D58-87F8-77652C988433}"/>
          </ac:picMkLst>
        </pc:picChg>
      </pc:sldChg>
      <pc:sldChg chg="addSp delSp modSp mod">
        <pc:chgData name="Kacper Prawda" userId="ac7de7551ea0c40e" providerId="LiveId" clId="{DAF5C939-5A7E-462F-A727-2D581A41AECF}" dt="2022-04-09T10:55:19.914" v="132"/>
        <pc:sldMkLst>
          <pc:docMk/>
          <pc:sldMk cId="2185325939" sldId="289"/>
        </pc:sldMkLst>
        <pc:spChg chg="add mod">
          <ac:chgData name="Kacper Prawda" userId="ac7de7551ea0c40e" providerId="LiveId" clId="{DAF5C939-5A7E-462F-A727-2D581A41AECF}" dt="2022-04-09T10:55:19.914" v="132"/>
          <ac:spMkLst>
            <pc:docMk/>
            <pc:sldMk cId="2185325939" sldId="289"/>
            <ac:spMk id="8" creationId="{1424FFC7-B25A-4942-BB99-89601C1B85AD}"/>
          </ac:spMkLst>
        </pc:spChg>
        <pc:spChg chg="add mod">
          <ac:chgData name="Kacper Prawda" userId="ac7de7551ea0c40e" providerId="LiveId" clId="{DAF5C939-5A7E-462F-A727-2D581A41AECF}" dt="2022-04-09T10:55:19.914" v="132"/>
          <ac:spMkLst>
            <pc:docMk/>
            <pc:sldMk cId="2185325939" sldId="289"/>
            <ac:spMk id="15" creationId="{75D9154A-7CD1-4EC2-98C4-3E5D162A6A45}"/>
          </ac:spMkLst>
        </pc:spChg>
        <pc:picChg chg="del">
          <ac:chgData name="Kacper Prawda" userId="ac7de7551ea0c40e" providerId="LiveId" clId="{DAF5C939-5A7E-462F-A727-2D581A41AECF}" dt="2022-04-09T10:55:19.742" v="131" actId="478"/>
          <ac:picMkLst>
            <pc:docMk/>
            <pc:sldMk cId="2185325939" sldId="289"/>
            <ac:picMk id="5" creationId="{240E0CAE-7F58-4608-885E-3D3984B09838}"/>
          </ac:picMkLst>
        </pc:picChg>
        <pc:picChg chg="add mod">
          <ac:chgData name="Kacper Prawda" userId="ac7de7551ea0c40e" providerId="LiveId" clId="{DAF5C939-5A7E-462F-A727-2D581A41AECF}" dt="2022-04-09T10:55:19.914" v="132"/>
          <ac:picMkLst>
            <pc:docMk/>
            <pc:sldMk cId="2185325939" sldId="289"/>
            <ac:picMk id="9" creationId="{339B08BD-91BA-464D-ADC3-60CEDC66BB28}"/>
          </ac:picMkLst>
        </pc:picChg>
        <pc:picChg chg="add mod">
          <ac:chgData name="Kacper Prawda" userId="ac7de7551ea0c40e" providerId="LiveId" clId="{DAF5C939-5A7E-462F-A727-2D581A41AECF}" dt="2022-04-09T10:55:19.914" v="132"/>
          <ac:picMkLst>
            <pc:docMk/>
            <pc:sldMk cId="2185325939" sldId="289"/>
            <ac:picMk id="10" creationId="{BDCC8946-4CD0-44E3-979E-4747BC4C428D}"/>
          </ac:picMkLst>
        </pc:picChg>
        <pc:picChg chg="add mod">
          <ac:chgData name="Kacper Prawda" userId="ac7de7551ea0c40e" providerId="LiveId" clId="{DAF5C939-5A7E-462F-A727-2D581A41AECF}" dt="2022-04-09T10:55:19.914" v="132"/>
          <ac:picMkLst>
            <pc:docMk/>
            <pc:sldMk cId="2185325939" sldId="289"/>
            <ac:picMk id="12" creationId="{F26E178F-FA36-4935-8C1A-EAB07C904D3D}"/>
          </ac:picMkLst>
        </pc:picChg>
        <pc:picChg chg="mod">
          <ac:chgData name="Kacper Prawda" userId="ac7de7551ea0c40e" providerId="LiveId" clId="{DAF5C939-5A7E-462F-A727-2D581A41AECF}" dt="2022-04-09T10:34:21.178" v="5" actId="1076"/>
          <ac:picMkLst>
            <pc:docMk/>
            <pc:sldMk cId="2185325939" sldId="289"/>
            <ac:picMk id="14" creationId="{E4A7E1D4-88E2-418E-B170-221C90313B50}"/>
          </ac:picMkLst>
        </pc:picChg>
      </pc:sldChg>
      <pc:sldChg chg="addSp delSp modSp mod">
        <pc:chgData name="Kacper Prawda" userId="ac7de7551ea0c40e" providerId="LiveId" clId="{DAF5C939-5A7E-462F-A727-2D581A41AECF}" dt="2022-04-09T10:55:13.685" v="128"/>
        <pc:sldMkLst>
          <pc:docMk/>
          <pc:sldMk cId="3547894395" sldId="294"/>
        </pc:sldMkLst>
        <pc:spChg chg="add mod">
          <ac:chgData name="Kacper Prawda" userId="ac7de7551ea0c40e" providerId="LiveId" clId="{DAF5C939-5A7E-462F-A727-2D581A41AECF}" dt="2022-04-09T10:55:13.685" v="128"/>
          <ac:spMkLst>
            <pc:docMk/>
            <pc:sldMk cId="3547894395" sldId="294"/>
            <ac:spMk id="10" creationId="{F43523D9-604F-48C5-B23E-36D70FA0996D}"/>
          </ac:spMkLst>
        </pc:spChg>
        <pc:spChg chg="add mod">
          <ac:chgData name="Kacper Prawda" userId="ac7de7551ea0c40e" providerId="LiveId" clId="{DAF5C939-5A7E-462F-A727-2D581A41AECF}" dt="2022-04-09T10:55:13.685" v="128"/>
          <ac:spMkLst>
            <pc:docMk/>
            <pc:sldMk cId="3547894395" sldId="294"/>
            <ac:spMk id="15" creationId="{CA92F8B0-508E-4FA3-B490-0A70729176B8}"/>
          </ac:spMkLst>
        </pc:spChg>
        <pc:picChg chg="del">
          <ac:chgData name="Kacper Prawda" userId="ac7de7551ea0c40e" providerId="LiveId" clId="{DAF5C939-5A7E-462F-A727-2D581A41AECF}" dt="2022-04-09T10:55:13.484" v="127" actId="478"/>
          <ac:picMkLst>
            <pc:docMk/>
            <pc:sldMk cId="3547894395" sldId="294"/>
            <ac:picMk id="5" creationId="{240E0CAE-7F58-4608-885E-3D3984B09838}"/>
          </ac:picMkLst>
        </pc:picChg>
        <pc:picChg chg="add mod">
          <ac:chgData name="Kacper Prawda" userId="ac7de7551ea0c40e" providerId="LiveId" clId="{DAF5C939-5A7E-462F-A727-2D581A41AECF}" dt="2022-04-09T10:55:13.685" v="128"/>
          <ac:picMkLst>
            <pc:docMk/>
            <pc:sldMk cId="3547894395" sldId="294"/>
            <ac:picMk id="12" creationId="{3FA0EF85-AE1B-4B09-B0E2-4FE40D359DA8}"/>
          </ac:picMkLst>
        </pc:picChg>
        <pc:picChg chg="add mod">
          <ac:chgData name="Kacper Prawda" userId="ac7de7551ea0c40e" providerId="LiveId" clId="{DAF5C939-5A7E-462F-A727-2D581A41AECF}" dt="2022-04-09T10:55:13.685" v="128"/>
          <ac:picMkLst>
            <pc:docMk/>
            <pc:sldMk cId="3547894395" sldId="294"/>
            <ac:picMk id="13" creationId="{C66007D6-7439-411E-A58A-8E3512511084}"/>
          </ac:picMkLst>
        </pc:picChg>
        <pc:picChg chg="add mod">
          <ac:chgData name="Kacper Prawda" userId="ac7de7551ea0c40e" providerId="LiveId" clId="{DAF5C939-5A7E-462F-A727-2D581A41AECF}" dt="2022-04-09T10:55:13.685" v="128"/>
          <ac:picMkLst>
            <pc:docMk/>
            <pc:sldMk cId="3547894395" sldId="294"/>
            <ac:picMk id="14" creationId="{0440C0BB-4F35-40F2-9943-0D6B22ED2122}"/>
          </ac:picMkLst>
        </pc:picChg>
      </pc:sldChg>
      <pc:sldChg chg="addSp delSp modSp mod">
        <pc:chgData name="Kacper Prawda" userId="ac7de7551ea0c40e" providerId="LiveId" clId="{DAF5C939-5A7E-462F-A727-2D581A41AECF}" dt="2022-04-09T10:55:23.310" v="134"/>
        <pc:sldMkLst>
          <pc:docMk/>
          <pc:sldMk cId="2594812488" sldId="296"/>
        </pc:sldMkLst>
        <pc:spChg chg="mod">
          <ac:chgData name="Kacper Prawda" userId="ac7de7551ea0c40e" providerId="LiveId" clId="{DAF5C939-5A7E-462F-A727-2D581A41AECF}" dt="2022-04-09T10:35:05.143" v="9" actId="113"/>
          <ac:spMkLst>
            <pc:docMk/>
            <pc:sldMk cId="2594812488" sldId="296"/>
            <ac:spMk id="2" creationId="{8B00D60D-AB00-427A-A7A6-8C7E390AC7EC}"/>
          </ac:spMkLst>
        </pc:spChg>
        <pc:spChg chg="add mod">
          <ac:chgData name="Kacper Prawda" userId="ac7de7551ea0c40e" providerId="LiveId" clId="{DAF5C939-5A7E-462F-A727-2D581A41AECF}" dt="2022-04-09T10:55:23.310" v="134"/>
          <ac:spMkLst>
            <pc:docMk/>
            <pc:sldMk cId="2594812488" sldId="296"/>
            <ac:spMk id="4" creationId="{48EFD2AB-B0EF-4E80-8019-D109C2BBF16F}"/>
          </ac:spMkLst>
        </pc:spChg>
        <pc:spChg chg="add mod">
          <ac:chgData name="Kacper Prawda" userId="ac7de7551ea0c40e" providerId="LiveId" clId="{DAF5C939-5A7E-462F-A727-2D581A41AECF}" dt="2022-04-09T10:55:23.310" v="134"/>
          <ac:spMkLst>
            <pc:docMk/>
            <pc:sldMk cId="2594812488" sldId="296"/>
            <ac:spMk id="9" creationId="{D7FCB739-0098-4AAE-801B-4C17EB9A68A6}"/>
          </ac:spMkLst>
        </pc:spChg>
        <pc:picChg chg="del">
          <ac:chgData name="Kacper Prawda" userId="ac7de7551ea0c40e" providerId="LiveId" clId="{DAF5C939-5A7E-462F-A727-2D581A41AECF}" dt="2022-04-09T10:55:23.140" v="133" actId="478"/>
          <ac:picMkLst>
            <pc:docMk/>
            <pc:sldMk cId="2594812488" sldId="296"/>
            <ac:picMk id="5" creationId="{240E0CAE-7F58-4608-885E-3D3984B09838}"/>
          </ac:picMkLst>
        </pc:picChg>
        <pc:picChg chg="add mod">
          <ac:chgData name="Kacper Prawda" userId="ac7de7551ea0c40e" providerId="LiveId" clId="{DAF5C939-5A7E-462F-A727-2D581A41AECF}" dt="2022-04-09T10:55:23.310" v="134"/>
          <ac:picMkLst>
            <pc:docMk/>
            <pc:sldMk cId="2594812488" sldId="296"/>
            <ac:picMk id="6" creationId="{77056546-C61F-4BA1-BED4-0859B1D1C8F2}"/>
          </ac:picMkLst>
        </pc:picChg>
        <pc:picChg chg="add mod">
          <ac:chgData name="Kacper Prawda" userId="ac7de7551ea0c40e" providerId="LiveId" clId="{DAF5C939-5A7E-462F-A727-2D581A41AECF}" dt="2022-04-09T10:55:23.310" v="134"/>
          <ac:picMkLst>
            <pc:docMk/>
            <pc:sldMk cId="2594812488" sldId="296"/>
            <ac:picMk id="7" creationId="{C413DDB9-8C23-48DB-ACE7-97538C8D490E}"/>
          </ac:picMkLst>
        </pc:picChg>
        <pc:picChg chg="add mod">
          <ac:chgData name="Kacper Prawda" userId="ac7de7551ea0c40e" providerId="LiveId" clId="{DAF5C939-5A7E-462F-A727-2D581A41AECF}" dt="2022-04-09T10:55:23.310" v="134"/>
          <ac:picMkLst>
            <pc:docMk/>
            <pc:sldMk cId="2594812488" sldId="296"/>
            <ac:picMk id="8" creationId="{7C12BCB6-11C6-438D-AFF8-E48B4A3B6686}"/>
          </ac:picMkLst>
        </pc:picChg>
      </pc:sldChg>
      <pc:sldChg chg="addSp delSp modSp mod">
        <pc:chgData name="Kacper Prawda" userId="ac7de7551ea0c40e" providerId="LiveId" clId="{DAF5C939-5A7E-462F-A727-2D581A41AECF}" dt="2022-04-09T10:55:26.334" v="136"/>
        <pc:sldMkLst>
          <pc:docMk/>
          <pc:sldMk cId="2535343958" sldId="297"/>
        </pc:sldMkLst>
        <pc:spChg chg="add mod">
          <ac:chgData name="Kacper Prawda" userId="ac7de7551ea0c40e" providerId="LiveId" clId="{DAF5C939-5A7E-462F-A727-2D581A41AECF}" dt="2022-04-09T10:55:26.334" v="136"/>
          <ac:spMkLst>
            <pc:docMk/>
            <pc:sldMk cId="2535343958" sldId="297"/>
            <ac:spMk id="6" creationId="{EC5905EF-5FC1-4FF1-B230-E275DEABC7E3}"/>
          </ac:spMkLst>
        </pc:spChg>
        <pc:spChg chg="add mod">
          <ac:chgData name="Kacper Prawda" userId="ac7de7551ea0c40e" providerId="LiveId" clId="{DAF5C939-5A7E-462F-A727-2D581A41AECF}" dt="2022-04-09T10:55:26.334" v="136"/>
          <ac:spMkLst>
            <pc:docMk/>
            <pc:sldMk cId="2535343958" sldId="297"/>
            <ac:spMk id="10" creationId="{42A55817-6F53-4AF6-9999-D01632D96772}"/>
          </ac:spMkLst>
        </pc:spChg>
        <pc:spChg chg="mod">
          <ac:chgData name="Kacper Prawda" userId="ac7de7551ea0c40e" providerId="LiveId" clId="{DAF5C939-5A7E-462F-A727-2D581A41AECF}" dt="2022-04-09T10:35:54.592" v="11" actId="113"/>
          <ac:spMkLst>
            <pc:docMk/>
            <pc:sldMk cId="2535343958" sldId="297"/>
            <ac:spMk id="15" creationId="{8449705C-2999-4548-A27C-EF6634BFE62A}"/>
          </ac:spMkLst>
        </pc:spChg>
        <pc:picChg chg="del">
          <ac:chgData name="Kacper Prawda" userId="ac7de7551ea0c40e" providerId="LiveId" clId="{DAF5C939-5A7E-462F-A727-2D581A41AECF}" dt="2022-04-09T10:55:26.171" v="135" actId="478"/>
          <ac:picMkLst>
            <pc:docMk/>
            <pc:sldMk cId="2535343958" sldId="297"/>
            <ac:picMk id="5" creationId="{240E0CAE-7F58-4608-885E-3D3984B09838}"/>
          </ac:picMkLst>
        </pc:picChg>
        <pc:picChg chg="add mod">
          <ac:chgData name="Kacper Prawda" userId="ac7de7551ea0c40e" providerId="LiveId" clId="{DAF5C939-5A7E-462F-A727-2D581A41AECF}" dt="2022-04-09T10:55:26.334" v="136"/>
          <ac:picMkLst>
            <pc:docMk/>
            <pc:sldMk cId="2535343958" sldId="297"/>
            <ac:picMk id="7" creationId="{D1E41234-3429-46CE-973F-C11D22BB63DE}"/>
          </ac:picMkLst>
        </pc:picChg>
        <pc:picChg chg="add mod">
          <ac:chgData name="Kacper Prawda" userId="ac7de7551ea0c40e" providerId="LiveId" clId="{DAF5C939-5A7E-462F-A727-2D581A41AECF}" dt="2022-04-09T10:55:26.334" v="136"/>
          <ac:picMkLst>
            <pc:docMk/>
            <pc:sldMk cId="2535343958" sldId="297"/>
            <ac:picMk id="8" creationId="{22ABE92F-7326-432C-A02C-9471E6332D7E}"/>
          </ac:picMkLst>
        </pc:picChg>
        <pc:picChg chg="add mod">
          <ac:chgData name="Kacper Prawda" userId="ac7de7551ea0c40e" providerId="LiveId" clId="{DAF5C939-5A7E-462F-A727-2D581A41AECF}" dt="2022-04-09T10:55:26.334" v="136"/>
          <ac:picMkLst>
            <pc:docMk/>
            <pc:sldMk cId="2535343958" sldId="297"/>
            <ac:picMk id="9" creationId="{B989AAD3-41CD-45FB-B145-5943DA947D88}"/>
          </ac:picMkLst>
        </pc:picChg>
      </pc:sldChg>
      <pc:sldChg chg="addSp delSp modSp mod">
        <pc:chgData name="Kacper Prawda" userId="ac7de7551ea0c40e" providerId="LiveId" clId="{DAF5C939-5A7E-462F-A727-2D581A41AECF}" dt="2022-04-09T10:55:29.915" v="138"/>
        <pc:sldMkLst>
          <pc:docMk/>
          <pc:sldMk cId="1819569339" sldId="298"/>
        </pc:sldMkLst>
        <pc:spChg chg="mod">
          <ac:chgData name="Kacper Prawda" userId="ac7de7551ea0c40e" providerId="LiveId" clId="{DAF5C939-5A7E-462F-A727-2D581A41AECF}" dt="2022-04-09T10:36:18.175" v="13" actId="113"/>
          <ac:spMkLst>
            <pc:docMk/>
            <pc:sldMk cId="1819569339" sldId="298"/>
            <ac:spMk id="2" creationId="{8B00D60D-AB00-427A-A7A6-8C7E390AC7EC}"/>
          </ac:spMkLst>
        </pc:spChg>
        <pc:spChg chg="add mod">
          <ac:chgData name="Kacper Prawda" userId="ac7de7551ea0c40e" providerId="LiveId" clId="{DAF5C939-5A7E-462F-A727-2D581A41AECF}" dt="2022-04-09T10:55:29.915" v="138"/>
          <ac:spMkLst>
            <pc:docMk/>
            <pc:sldMk cId="1819569339" sldId="298"/>
            <ac:spMk id="4" creationId="{6D956647-AC62-41CA-9323-8363E646E4B9}"/>
          </ac:spMkLst>
        </pc:spChg>
        <pc:spChg chg="add mod">
          <ac:chgData name="Kacper Prawda" userId="ac7de7551ea0c40e" providerId="LiveId" clId="{DAF5C939-5A7E-462F-A727-2D581A41AECF}" dt="2022-04-09T10:55:29.915" v="138"/>
          <ac:spMkLst>
            <pc:docMk/>
            <pc:sldMk cId="1819569339" sldId="298"/>
            <ac:spMk id="9" creationId="{FBDA056D-CC46-476E-9C63-353D2D658502}"/>
          </ac:spMkLst>
        </pc:spChg>
        <pc:picChg chg="del">
          <ac:chgData name="Kacper Prawda" userId="ac7de7551ea0c40e" providerId="LiveId" clId="{DAF5C939-5A7E-462F-A727-2D581A41AECF}" dt="2022-04-09T10:55:29.733" v="137" actId="478"/>
          <ac:picMkLst>
            <pc:docMk/>
            <pc:sldMk cId="1819569339" sldId="298"/>
            <ac:picMk id="5" creationId="{240E0CAE-7F58-4608-885E-3D3984B09838}"/>
          </ac:picMkLst>
        </pc:picChg>
        <pc:picChg chg="add mod">
          <ac:chgData name="Kacper Prawda" userId="ac7de7551ea0c40e" providerId="LiveId" clId="{DAF5C939-5A7E-462F-A727-2D581A41AECF}" dt="2022-04-09T10:55:29.915" v="138"/>
          <ac:picMkLst>
            <pc:docMk/>
            <pc:sldMk cId="1819569339" sldId="298"/>
            <ac:picMk id="6" creationId="{4B67D9B1-865D-449B-936B-9AC52C540FDD}"/>
          </ac:picMkLst>
        </pc:picChg>
        <pc:picChg chg="add mod">
          <ac:chgData name="Kacper Prawda" userId="ac7de7551ea0c40e" providerId="LiveId" clId="{DAF5C939-5A7E-462F-A727-2D581A41AECF}" dt="2022-04-09T10:55:29.915" v="138"/>
          <ac:picMkLst>
            <pc:docMk/>
            <pc:sldMk cId="1819569339" sldId="298"/>
            <ac:picMk id="7" creationId="{EB0A7E2A-84BA-47DB-AA0C-775D376A3BF5}"/>
          </ac:picMkLst>
        </pc:picChg>
        <pc:picChg chg="add mod">
          <ac:chgData name="Kacper Prawda" userId="ac7de7551ea0c40e" providerId="LiveId" clId="{DAF5C939-5A7E-462F-A727-2D581A41AECF}" dt="2022-04-09T10:55:29.915" v="138"/>
          <ac:picMkLst>
            <pc:docMk/>
            <pc:sldMk cId="1819569339" sldId="298"/>
            <ac:picMk id="8" creationId="{E665E5E4-40FF-44B6-80CF-DA872785139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3070B7-3A1C-49DA-9CA1-F4E6D0B0D89D}" type="datetimeFigureOut">
              <a:rPr lang="pl-PL" smtClean="0"/>
              <a:t>09.04.2022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FF3C5-A6AE-4C24-AE3D-4805C6CF0E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96927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73B7F51-5B94-4E05-B228-59F4DE999E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2DEEF48E-0C99-4520-A039-01A304816A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3DF2EFB-3692-4EA2-910A-F115023D1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9625B-9F10-4B54-B09F-217E73943034}" type="datetimeFigureOut">
              <a:rPr lang="pl-PL" smtClean="0"/>
              <a:t>09.04.2022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595939D-E8F2-4171-AF25-71A5AD459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C6D4008-08AD-40C7-AFA7-83DE9D7DD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9915E-ABB3-4596-929C-708C5A1AFCC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29019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5241454-88AD-4E7F-A41A-AD9886C3A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DE604016-76AE-45CF-9937-37438ACFCE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E26ED04-EC88-46E1-AF2E-19843D9FA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9625B-9F10-4B54-B09F-217E73943034}" type="datetimeFigureOut">
              <a:rPr lang="pl-PL" smtClean="0"/>
              <a:t>09.04.2022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4C7623D-5B60-4CB5-9F55-3C71D273C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0E2A125-4721-478D-A886-EECF6BC37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9915E-ABB3-4596-929C-708C5A1AFCC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99098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F393D493-7FB9-4F61-8215-E979E7792E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431C5111-1811-4251-BDF8-8A543CCF08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A047AB7-2A39-4BD3-96AB-E59FE332D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9625B-9F10-4B54-B09F-217E73943034}" type="datetimeFigureOut">
              <a:rPr lang="pl-PL" smtClean="0"/>
              <a:t>09.04.2022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01FCE23-E8D0-4E20-9ED8-31F838735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9372851-CDB3-47BB-B10D-C82C45248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9915E-ABB3-4596-929C-708C5A1AFCC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64764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8AF63C1-E09B-44FF-8E26-ED51C5B67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533AA6C-47C9-4023-89EE-42D47CBB7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4C358792-6359-470F-A5BC-A0B39D2F5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9625B-9F10-4B54-B09F-217E73943034}" type="datetimeFigureOut">
              <a:rPr lang="pl-PL" smtClean="0"/>
              <a:t>09.04.2022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C977AC6-F7EF-41D3-9A45-EA6B0270B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9B1000D-51CE-45C2-94F5-5F72DD73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9915E-ABB3-4596-929C-708C5A1AFCC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73276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D3BFDE5-D4BB-474A-A6C5-B19F1CED0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31107F77-EED9-407D-8C30-4C94DB8AA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4817A0B-0C9D-4A45-A916-A278226BE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9625B-9F10-4B54-B09F-217E73943034}" type="datetimeFigureOut">
              <a:rPr lang="pl-PL" smtClean="0"/>
              <a:t>09.04.2022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A178989-61EA-499A-926D-AEBDB0433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C94368C-AED4-4CF0-8BBF-43CB4F6CE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9915E-ABB3-4596-929C-708C5A1AFCC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39937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428902-2C7D-4989-802D-2B9EF5EFC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8F225CE-A7C7-4DDC-B701-C342876B4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E2FA4FA-C955-4F43-8DEB-1BB460E00D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83A6376D-AEB4-4898-B571-585EF7807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9625B-9F10-4B54-B09F-217E73943034}" type="datetimeFigureOut">
              <a:rPr lang="pl-PL" smtClean="0"/>
              <a:t>09.04.2022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7C64031C-7277-4ADB-8F0B-690DD0D8E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5BB070B2-60DE-4D52-837D-5BC8DD54D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9915E-ABB3-4596-929C-708C5A1AFCC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0975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06A8596-D6E8-46B3-8557-0EA134529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59E8293-C57A-41D0-B865-9CB75C29BA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EA26F33F-D4E7-4886-B349-A135635DE1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7E341D49-DAA8-42AF-A240-4693C3D2F7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AB8904DF-4415-487C-A947-A8B4860713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A19C579A-4430-4D08-AAC4-D7EF3227F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9625B-9F10-4B54-B09F-217E73943034}" type="datetimeFigureOut">
              <a:rPr lang="pl-PL" smtClean="0"/>
              <a:t>09.04.2022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F7B32E64-3D09-4819-9041-72573D90D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ED8BCBC3-FA16-4704-942E-7303C863B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9915E-ABB3-4596-929C-708C5A1AFCC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36901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62B6838-BC53-4694-A4C3-309BDC8A8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8DA44B41-7D54-4CA7-AA86-CE7269F8A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9625B-9F10-4B54-B09F-217E73943034}" type="datetimeFigureOut">
              <a:rPr lang="pl-PL" smtClean="0"/>
              <a:t>09.04.2022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19F32DB4-6141-45E2-A9ED-DB853F1EC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34AC7335-E736-4FEA-B9F4-74EB632B5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9915E-ABB3-4596-929C-708C5A1AFCC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2195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15764B59-4C41-48DE-A710-DA84A4907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9625B-9F10-4B54-B09F-217E73943034}" type="datetimeFigureOut">
              <a:rPr lang="pl-PL" smtClean="0"/>
              <a:t>09.04.2022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C35A8DA7-501E-41DB-A8A8-DEB42E29B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960E7B2A-8799-478B-AD25-EABB86596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9915E-ABB3-4596-929C-708C5A1AFCC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71882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F78B352-CDDF-43D3-9A7B-22D52909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4DBC904-E227-43AE-921F-09547E612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2F216AB-731B-419F-B077-4949774AAE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ED44C925-27F8-4B36-8F3F-F4F0DD28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9625B-9F10-4B54-B09F-217E73943034}" type="datetimeFigureOut">
              <a:rPr lang="pl-PL" smtClean="0"/>
              <a:t>09.04.2022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0B3C25AA-06EC-4330-A9D2-B5649734A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B2E1293B-A2B5-4EDF-A0BD-C97161E98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9915E-ABB3-4596-929C-708C5A1AFCC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81192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AC96C97-4836-415E-849B-1B2B124B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2FC865C2-3A52-4E04-980E-6EE1F6E2C3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5BE0363F-7607-4F6F-8AC6-CBA40FF9E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A53241C6-399F-4A77-857E-5D6A3595E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9625B-9F10-4B54-B09F-217E73943034}" type="datetimeFigureOut">
              <a:rPr lang="pl-PL" smtClean="0"/>
              <a:t>09.04.2022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D6B266FE-9B73-45F1-98C7-903DE6130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DA1E4CD8-43D3-4901-982F-B80C61D2A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9915E-ABB3-4596-929C-708C5A1AFCC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0954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2CDA340C-8C6C-41EB-A7DA-3B6FF101B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7E55A1-1FEC-4D4B-806C-9A751E0910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8E441A3-CBE6-4524-AA56-5E83AFAE81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9625B-9F10-4B54-B09F-217E73943034}" type="datetimeFigureOut">
              <a:rPr lang="pl-PL" smtClean="0"/>
              <a:t>09.04.2022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63A366E-2F48-49FD-A3D8-9A427B30B8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7DDF4DE-AC94-42F8-A580-8F071B7129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9915E-ABB3-4596-929C-708C5A1AFCC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09740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8.jp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1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8.jp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2.sv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10" Type="http://schemas.openxmlformats.org/officeDocument/2006/relationships/image" Target="../media/image1.png"/><Relationship Id="rId4" Type="http://schemas.openxmlformats.org/officeDocument/2006/relationships/image" Target="../media/image23.png"/><Relationship Id="rId9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2.svg"/><Relationship Id="rId7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1.png"/><Relationship Id="rId5" Type="http://schemas.openxmlformats.org/officeDocument/2006/relationships/image" Target="../media/image24.svg"/><Relationship Id="rId10" Type="http://schemas.openxmlformats.org/officeDocument/2006/relationships/image" Target="../media/image8.jpg"/><Relationship Id="rId4" Type="http://schemas.openxmlformats.org/officeDocument/2006/relationships/image" Target="../media/image23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1.png"/><Relationship Id="rId4" Type="http://schemas.openxmlformats.org/officeDocument/2006/relationships/image" Target="../media/image32.svg"/><Relationship Id="rId9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2.png"/><Relationship Id="rId5" Type="http://schemas.openxmlformats.org/officeDocument/2006/relationships/image" Target="../media/image39.png"/><Relationship Id="rId10" Type="http://schemas.openxmlformats.org/officeDocument/2006/relationships/image" Target="../media/image1.png"/><Relationship Id="rId4" Type="http://schemas.openxmlformats.org/officeDocument/2006/relationships/image" Target="../media/image38.png"/><Relationship Id="rId9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75143AC0-B0FE-4A6D-9C48-DC46D0159A2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440" y="681888"/>
            <a:ext cx="4628089" cy="4482077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131F7482-16F5-47DA-8386-3DDF413F9E22}"/>
              </a:ext>
            </a:extLst>
          </p:cNvPr>
          <p:cNvSpPr txBox="1"/>
          <p:nvPr/>
        </p:nvSpPr>
        <p:spPr>
          <a:xfrm>
            <a:off x="2419739" y="1324947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DEPLHIC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2B73DE0-4E46-4823-BCA2-378B25D43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3032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83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E125231D-DB4F-4D8E-B595-9726EEFA8EF1}"/>
              </a:ext>
            </a:extLst>
          </p:cNvPr>
          <p:cNvSpPr/>
          <p:nvPr/>
        </p:nvSpPr>
        <p:spPr>
          <a:xfrm>
            <a:off x="0" y="0"/>
            <a:ext cx="1126889" cy="68580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A7CED046-C895-4471-B334-750A4C800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8" y="79125"/>
            <a:ext cx="990392" cy="9881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3" name="Obraz 12" descr="Obraz zawierający tekst, zegar, jasne&#10;&#10;Opis wygenerowany automatycznie">
            <a:extLst>
              <a:ext uri="{FF2B5EF4-FFF2-40B4-BE49-F238E27FC236}">
                <a16:creationId xmlns:a16="http://schemas.microsoft.com/office/drawing/2014/main" id="{B9C4F451-9622-42E2-9854-81CCA3BB8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8" y="1146396"/>
            <a:ext cx="990392" cy="9903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14624ACE-2DE1-4543-B50B-22C69D1580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7" y="5711604"/>
            <a:ext cx="914774" cy="885914"/>
          </a:xfrm>
          <a:prstGeom prst="rect">
            <a:avLst/>
          </a:prstGeom>
        </p:spPr>
      </p:pic>
      <p:sp>
        <p:nvSpPr>
          <p:cNvPr id="15" name="pole tekstowe 14">
            <a:extLst>
              <a:ext uri="{FF2B5EF4-FFF2-40B4-BE49-F238E27FC236}">
                <a16:creationId xmlns:a16="http://schemas.microsoft.com/office/drawing/2014/main" id="{942848A8-8F4E-4A43-86A1-407F71808A6D}"/>
              </a:ext>
            </a:extLst>
          </p:cNvPr>
          <p:cNvSpPr txBox="1"/>
          <p:nvPr/>
        </p:nvSpPr>
        <p:spPr>
          <a:xfrm>
            <a:off x="68248" y="6550539"/>
            <a:ext cx="1021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spc="300" dirty="0"/>
              <a:t>DELPHIC</a:t>
            </a:r>
          </a:p>
        </p:txBody>
      </p:sp>
      <p:pic>
        <p:nvPicPr>
          <p:cNvPr id="1030" name="Picture 6" descr="Python Logo transparent PNG - StickPNG">
            <a:extLst>
              <a:ext uri="{FF2B5EF4-FFF2-40B4-BE49-F238E27FC236}">
                <a16:creationId xmlns:a16="http://schemas.microsoft.com/office/drawing/2014/main" id="{2A4AF72F-D644-4077-954B-ECD158FD3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958" y="4292310"/>
            <a:ext cx="1769499" cy="176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ava Logo transparent PNG - StickPNG">
            <a:extLst>
              <a:ext uri="{FF2B5EF4-FFF2-40B4-BE49-F238E27FC236}">
                <a16:creationId xmlns:a16="http://schemas.microsoft.com/office/drawing/2014/main" id="{20F8DDED-0CAA-4254-A4BE-AE7C3784B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9481" y="107077"/>
            <a:ext cx="1126889" cy="152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7E332A2B-118B-472E-945E-2EC71DDD1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756" y="290324"/>
            <a:ext cx="421957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EC3CC519-FA64-4C8A-9010-70F4811D5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331" y="5317886"/>
            <a:ext cx="38100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D1C1E55-78E6-498F-9FE0-653D9AD47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436" y="114599"/>
            <a:ext cx="19716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JavaScript PNG, Transparent JS Logo Free Download - Free Transparent PNG  Logos">
            <a:extLst>
              <a:ext uri="{FF2B5EF4-FFF2-40B4-BE49-F238E27FC236}">
                <a16:creationId xmlns:a16="http://schemas.microsoft.com/office/drawing/2014/main" id="{9CED0D3E-8CAA-4B2F-8C1D-8B8CA86CD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2904" y="1985002"/>
            <a:ext cx="2790825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Keras: the Python deep learning API">
            <a:extLst>
              <a:ext uri="{FF2B5EF4-FFF2-40B4-BE49-F238E27FC236}">
                <a16:creationId xmlns:a16="http://schemas.microsoft.com/office/drawing/2014/main" id="{3F9E466B-67B9-4B70-AA08-2DFE0A0CB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519" y="1367041"/>
            <a:ext cx="397192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299C2F15-26E2-4C9F-9A11-1CC342151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044" y="5116111"/>
            <a:ext cx="160972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E0928EAF-669C-4C88-9885-1AD22A609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212" y="2854035"/>
            <a:ext cx="319087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Docker Logos - Docker">
            <a:extLst>
              <a:ext uri="{FF2B5EF4-FFF2-40B4-BE49-F238E27FC236}">
                <a16:creationId xmlns:a16="http://schemas.microsoft.com/office/drawing/2014/main" id="{3AD38441-10A7-4BB8-9B44-63956CBFA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543" y="1279538"/>
            <a:ext cx="20097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8A09B96B-99A7-4349-BB92-9A28EEE36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591" y="3523683"/>
            <a:ext cx="500062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0145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E125231D-DB4F-4D8E-B595-9726EEFA8EF1}"/>
              </a:ext>
            </a:extLst>
          </p:cNvPr>
          <p:cNvSpPr/>
          <p:nvPr/>
        </p:nvSpPr>
        <p:spPr>
          <a:xfrm>
            <a:off x="0" y="0"/>
            <a:ext cx="1126889" cy="68580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A7CED046-C895-4471-B334-750A4C800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8" y="79125"/>
            <a:ext cx="990392" cy="9881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3" name="Obraz 12" descr="Obraz zawierający tekst, zegar, jasne&#10;&#10;Opis wygenerowany automatycznie">
            <a:extLst>
              <a:ext uri="{FF2B5EF4-FFF2-40B4-BE49-F238E27FC236}">
                <a16:creationId xmlns:a16="http://schemas.microsoft.com/office/drawing/2014/main" id="{B9C4F451-9622-42E2-9854-81CCA3BB8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8" y="1146396"/>
            <a:ext cx="990392" cy="9903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14624ACE-2DE1-4543-B50B-22C69D1580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7" y="5711604"/>
            <a:ext cx="914774" cy="885914"/>
          </a:xfrm>
          <a:prstGeom prst="rect">
            <a:avLst/>
          </a:prstGeom>
        </p:spPr>
      </p:pic>
      <p:sp>
        <p:nvSpPr>
          <p:cNvPr id="15" name="pole tekstowe 14">
            <a:extLst>
              <a:ext uri="{FF2B5EF4-FFF2-40B4-BE49-F238E27FC236}">
                <a16:creationId xmlns:a16="http://schemas.microsoft.com/office/drawing/2014/main" id="{942848A8-8F4E-4A43-86A1-407F71808A6D}"/>
              </a:ext>
            </a:extLst>
          </p:cNvPr>
          <p:cNvSpPr txBox="1"/>
          <p:nvPr/>
        </p:nvSpPr>
        <p:spPr>
          <a:xfrm>
            <a:off x="68248" y="6550539"/>
            <a:ext cx="1021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spc="300" dirty="0"/>
              <a:t>DELPHIC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25082A8E-CF63-4B96-AD2D-015D85D339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4034" y="0"/>
            <a:ext cx="32039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369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E125231D-DB4F-4D8E-B595-9726EEFA8EF1}"/>
              </a:ext>
            </a:extLst>
          </p:cNvPr>
          <p:cNvSpPr/>
          <p:nvPr/>
        </p:nvSpPr>
        <p:spPr>
          <a:xfrm>
            <a:off x="0" y="0"/>
            <a:ext cx="1126889" cy="68580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A7CED046-C895-4471-B334-750A4C800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8" y="79125"/>
            <a:ext cx="990392" cy="9881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3" name="Obraz 12" descr="Obraz zawierający tekst, zegar, jasne&#10;&#10;Opis wygenerowany automatycznie">
            <a:extLst>
              <a:ext uri="{FF2B5EF4-FFF2-40B4-BE49-F238E27FC236}">
                <a16:creationId xmlns:a16="http://schemas.microsoft.com/office/drawing/2014/main" id="{B9C4F451-9622-42E2-9854-81CCA3BB8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8" y="1146396"/>
            <a:ext cx="990392" cy="9903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14624ACE-2DE1-4543-B50B-22C69D1580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7" y="5711604"/>
            <a:ext cx="914774" cy="885914"/>
          </a:xfrm>
          <a:prstGeom prst="rect">
            <a:avLst/>
          </a:prstGeom>
        </p:spPr>
      </p:pic>
      <p:sp>
        <p:nvSpPr>
          <p:cNvPr id="15" name="pole tekstowe 14">
            <a:extLst>
              <a:ext uri="{FF2B5EF4-FFF2-40B4-BE49-F238E27FC236}">
                <a16:creationId xmlns:a16="http://schemas.microsoft.com/office/drawing/2014/main" id="{942848A8-8F4E-4A43-86A1-407F71808A6D}"/>
              </a:ext>
            </a:extLst>
          </p:cNvPr>
          <p:cNvSpPr txBox="1"/>
          <p:nvPr/>
        </p:nvSpPr>
        <p:spPr>
          <a:xfrm>
            <a:off x="68248" y="6550539"/>
            <a:ext cx="1021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spc="300" dirty="0"/>
              <a:t>DELPHIC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A0B805E-AE3D-4798-A2D0-F09BA121C3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1624" y="0"/>
            <a:ext cx="31887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269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E125231D-DB4F-4D8E-B595-9726EEFA8EF1}"/>
              </a:ext>
            </a:extLst>
          </p:cNvPr>
          <p:cNvSpPr/>
          <p:nvPr/>
        </p:nvSpPr>
        <p:spPr>
          <a:xfrm>
            <a:off x="0" y="0"/>
            <a:ext cx="1126889" cy="68580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A7CED046-C895-4471-B334-750A4C800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8" y="79125"/>
            <a:ext cx="990392" cy="9881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3" name="Obraz 12" descr="Obraz zawierający tekst, zegar, jasne&#10;&#10;Opis wygenerowany automatycznie">
            <a:extLst>
              <a:ext uri="{FF2B5EF4-FFF2-40B4-BE49-F238E27FC236}">
                <a16:creationId xmlns:a16="http://schemas.microsoft.com/office/drawing/2014/main" id="{B9C4F451-9622-42E2-9854-81CCA3BB8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8" y="1146396"/>
            <a:ext cx="990392" cy="9903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14624ACE-2DE1-4543-B50B-22C69D1580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7" y="5711604"/>
            <a:ext cx="914774" cy="885914"/>
          </a:xfrm>
          <a:prstGeom prst="rect">
            <a:avLst/>
          </a:prstGeom>
        </p:spPr>
      </p:pic>
      <p:sp>
        <p:nvSpPr>
          <p:cNvPr id="15" name="pole tekstowe 14">
            <a:extLst>
              <a:ext uri="{FF2B5EF4-FFF2-40B4-BE49-F238E27FC236}">
                <a16:creationId xmlns:a16="http://schemas.microsoft.com/office/drawing/2014/main" id="{942848A8-8F4E-4A43-86A1-407F71808A6D}"/>
              </a:ext>
            </a:extLst>
          </p:cNvPr>
          <p:cNvSpPr txBox="1"/>
          <p:nvPr/>
        </p:nvSpPr>
        <p:spPr>
          <a:xfrm>
            <a:off x="68248" y="6550539"/>
            <a:ext cx="1021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spc="300" dirty="0"/>
              <a:t>DELPHIC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47D02ED-057C-402A-AF96-915833742E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888" y="838743"/>
            <a:ext cx="11065112" cy="531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464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E125231D-DB4F-4D8E-B595-9726EEFA8EF1}"/>
              </a:ext>
            </a:extLst>
          </p:cNvPr>
          <p:cNvSpPr/>
          <p:nvPr/>
        </p:nvSpPr>
        <p:spPr>
          <a:xfrm>
            <a:off x="0" y="0"/>
            <a:ext cx="1126889" cy="68580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A7CED046-C895-4471-B334-750A4C800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8" y="79125"/>
            <a:ext cx="990392" cy="9881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3" name="Obraz 12" descr="Obraz zawierający tekst, zegar, jasne&#10;&#10;Opis wygenerowany automatycznie">
            <a:extLst>
              <a:ext uri="{FF2B5EF4-FFF2-40B4-BE49-F238E27FC236}">
                <a16:creationId xmlns:a16="http://schemas.microsoft.com/office/drawing/2014/main" id="{B9C4F451-9622-42E2-9854-81CCA3BB8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8" y="1146396"/>
            <a:ext cx="990392" cy="9903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14624ACE-2DE1-4543-B50B-22C69D1580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7" y="5711604"/>
            <a:ext cx="914774" cy="885914"/>
          </a:xfrm>
          <a:prstGeom prst="rect">
            <a:avLst/>
          </a:prstGeom>
        </p:spPr>
      </p:pic>
      <p:sp>
        <p:nvSpPr>
          <p:cNvPr id="15" name="pole tekstowe 14">
            <a:extLst>
              <a:ext uri="{FF2B5EF4-FFF2-40B4-BE49-F238E27FC236}">
                <a16:creationId xmlns:a16="http://schemas.microsoft.com/office/drawing/2014/main" id="{942848A8-8F4E-4A43-86A1-407F71808A6D}"/>
              </a:ext>
            </a:extLst>
          </p:cNvPr>
          <p:cNvSpPr txBox="1"/>
          <p:nvPr/>
        </p:nvSpPr>
        <p:spPr>
          <a:xfrm>
            <a:off x="68248" y="6550539"/>
            <a:ext cx="1021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spc="300" dirty="0"/>
              <a:t>DELPHIC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C45AA1D1-DC48-41AE-9B6C-BAAA0AF0C7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639" y="722872"/>
            <a:ext cx="11102361" cy="562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13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E125231D-DB4F-4D8E-B595-9726EEFA8EF1}"/>
              </a:ext>
            </a:extLst>
          </p:cNvPr>
          <p:cNvSpPr/>
          <p:nvPr/>
        </p:nvSpPr>
        <p:spPr>
          <a:xfrm>
            <a:off x="0" y="0"/>
            <a:ext cx="1126889" cy="68580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A7CED046-C895-4471-B334-750A4C800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8" y="79125"/>
            <a:ext cx="990392" cy="9881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3" name="Obraz 12" descr="Obraz zawierający tekst, zegar, jasne&#10;&#10;Opis wygenerowany automatycznie">
            <a:extLst>
              <a:ext uri="{FF2B5EF4-FFF2-40B4-BE49-F238E27FC236}">
                <a16:creationId xmlns:a16="http://schemas.microsoft.com/office/drawing/2014/main" id="{B9C4F451-9622-42E2-9854-81CCA3BB8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8" y="1146396"/>
            <a:ext cx="990392" cy="9903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14624ACE-2DE1-4543-B50B-22C69D1580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7" y="5711604"/>
            <a:ext cx="914774" cy="885914"/>
          </a:xfrm>
          <a:prstGeom prst="rect">
            <a:avLst/>
          </a:prstGeom>
        </p:spPr>
      </p:pic>
      <p:sp>
        <p:nvSpPr>
          <p:cNvPr id="15" name="pole tekstowe 14">
            <a:extLst>
              <a:ext uri="{FF2B5EF4-FFF2-40B4-BE49-F238E27FC236}">
                <a16:creationId xmlns:a16="http://schemas.microsoft.com/office/drawing/2014/main" id="{942848A8-8F4E-4A43-86A1-407F71808A6D}"/>
              </a:ext>
            </a:extLst>
          </p:cNvPr>
          <p:cNvSpPr txBox="1"/>
          <p:nvPr/>
        </p:nvSpPr>
        <p:spPr>
          <a:xfrm>
            <a:off x="68248" y="6550539"/>
            <a:ext cx="1021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spc="300" dirty="0"/>
              <a:t>DELPHIC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7FF7DCA-9BEE-44A7-89FF-2563633B53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888" y="685390"/>
            <a:ext cx="11065112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12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E125231D-DB4F-4D8E-B595-9726EEFA8EF1}"/>
              </a:ext>
            </a:extLst>
          </p:cNvPr>
          <p:cNvSpPr/>
          <p:nvPr/>
        </p:nvSpPr>
        <p:spPr>
          <a:xfrm>
            <a:off x="0" y="0"/>
            <a:ext cx="1126889" cy="68580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A7CED046-C895-4471-B334-750A4C800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8" y="79125"/>
            <a:ext cx="990392" cy="9881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3" name="Obraz 12" descr="Obraz zawierający tekst, zegar, jasne&#10;&#10;Opis wygenerowany automatycznie">
            <a:extLst>
              <a:ext uri="{FF2B5EF4-FFF2-40B4-BE49-F238E27FC236}">
                <a16:creationId xmlns:a16="http://schemas.microsoft.com/office/drawing/2014/main" id="{B9C4F451-9622-42E2-9854-81CCA3BB8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8" y="1146396"/>
            <a:ext cx="990392" cy="9903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14624ACE-2DE1-4543-B50B-22C69D1580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7" y="5711604"/>
            <a:ext cx="914774" cy="885914"/>
          </a:xfrm>
          <a:prstGeom prst="rect">
            <a:avLst/>
          </a:prstGeom>
        </p:spPr>
      </p:pic>
      <p:sp>
        <p:nvSpPr>
          <p:cNvPr id="15" name="pole tekstowe 14">
            <a:extLst>
              <a:ext uri="{FF2B5EF4-FFF2-40B4-BE49-F238E27FC236}">
                <a16:creationId xmlns:a16="http://schemas.microsoft.com/office/drawing/2014/main" id="{942848A8-8F4E-4A43-86A1-407F71808A6D}"/>
              </a:ext>
            </a:extLst>
          </p:cNvPr>
          <p:cNvSpPr txBox="1"/>
          <p:nvPr/>
        </p:nvSpPr>
        <p:spPr>
          <a:xfrm>
            <a:off x="68248" y="6550539"/>
            <a:ext cx="1021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spc="300" dirty="0"/>
              <a:t>DELPHIC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9F279E47-65C2-4B73-9BE7-9C6834C0C4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449" y="724140"/>
            <a:ext cx="11095551" cy="566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46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E125231D-DB4F-4D8E-B595-9726EEFA8EF1}"/>
              </a:ext>
            </a:extLst>
          </p:cNvPr>
          <p:cNvSpPr/>
          <p:nvPr/>
        </p:nvSpPr>
        <p:spPr>
          <a:xfrm>
            <a:off x="0" y="0"/>
            <a:ext cx="1126889" cy="68580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A7CED046-C895-4471-B334-750A4C800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8" y="79125"/>
            <a:ext cx="990392" cy="9881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3" name="Obraz 12" descr="Obraz zawierający tekst, zegar, jasne&#10;&#10;Opis wygenerowany automatycznie">
            <a:extLst>
              <a:ext uri="{FF2B5EF4-FFF2-40B4-BE49-F238E27FC236}">
                <a16:creationId xmlns:a16="http://schemas.microsoft.com/office/drawing/2014/main" id="{B9C4F451-9622-42E2-9854-81CCA3BB8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8" y="1146396"/>
            <a:ext cx="990392" cy="9903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14624ACE-2DE1-4543-B50B-22C69D1580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7" y="5711604"/>
            <a:ext cx="914774" cy="885914"/>
          </a:xfrm>
          <a:prstGeom prst="rect">
            <a:avLst/>
          </a:prstGeom>
        </p:spPr>
      </p:pic>
      <p:sp>
        <p:nvSpPr>
          <p:cNvPr id="15" name="pole tekstowe 14">
            <a:extLst>
              <a:ext uri="{FF2B5EF4-FFF2-40B4-BE49-F238E27FC236}">
                <a16:creationId xmlns:a16="http://schemas.microsoft.com/office/drawing/2014/main" id="{942848A8-8F4E-4A43-86A1-407F71808A6D}"/>
              </a:ext>
            </a:extLst>
          </p:cNvPr>
          <p:cNvSpPr txBox="1"/>
          <p:nvPr/>
        </p:nvSpPr>
        <p:spPr>
          <a:xfrm>
            <a:off x="68248" y="6550539"/>
            <a:ext cx="1021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spc="300" dirty="0"/>
              <a:t>DELPHIC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AD822B5-6015-40F9-8E9A-64DA0F925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888" y="425245"/>
            <a:ext cx="11085379" cy="600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84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>
            <a:extLst>
              <a:ext uri="{FF2B5EF4-FFF2-40B4-BE49-F238E27FC236}">
                <a16:creationId xmlns:a16="http://schemas.microsoft.com/office/drawing/2014/main" id="{61689AF3-9475-4335-8396-B9B0A2C89D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b="157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14A23215-B4B0-4EBB-88D5-9C669FA915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119"/>
          <a:stretch/>
        </p:blipFill>
        <p:spPr>
          <a:xfrm>
            <a:off x="1463363" y="747070"/>
            <a:ext cx="3816478" cy="2224204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7DF7FF8C-1C2A-4D9D-8115-C89612388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065" y="1037124"/>
            <a:ext cx="4597925" cy="3049343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A7E93B2F-78B5-4BFD-A89F-7FF440DF2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946" y="3140030"/>
            <a:ext cx="5909705" cy="3628468"/>
          </a:xfrm>
          <a:prstGeom prst="rect">
            <a:avLst/>
          </a:prstGeom>
        </p:spPr>
      </p:pic>
      <p:sp>
        <p:nvSpPr>
          <p:cNvPr id="2" name="Prostokąt 1">
            <a:extLst>
              <a:ext uri="{FF2B5EF4-FFF2-40B4-BE49-F238E27FC236}">
                <a16:creationId xmlns:a16="http://schemas.microsoft.com/office/drawing/2014/main" id="{8088BD2D-FEA5-44B5-9084-3F43C9E301BB}"/>
              </a:ext>
            </a:extLst>
          </p:cNvPr>
          <p:cNvSpPr/>
          <p:nvPr/>
        </p:nvSpPr>
        <p:spPr>
          <a:xfrm>
            <a:off x="0" y="0"/>
            <a:ext cx="1126889" cy="68580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40E0CAE-7F58-4608-885E-3D3984B09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48" y="79125"/>
            <a:ext cx="990392" cy="9881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Obraz 7" descr="Obraz zawierający tekst, zegar, jasne&#10;&#10;Opis wygenerowany automatycznie">
            <a:extLst>
              <a:ext uri="{FF2B5EF4-FFF2-40B4-BE49-F238E27FC236}">
                <a16:creationId xmlns:a16="http://schemas.microsoft.com/office/drawing/2014/main" id="{AF414697-45D2-454C-B484-B7B7575491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8" y="1146396"/>
            <a:ext cx="990392" cy="9903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5F374E25-8A20-4826-AC8C-9747B34754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7" y="5711604"/>
            <a:ext cx="914774" cy="885914"/>
          </a:xfrm>
          <a:prstGeom prst="rect">
            <a:avLst/>
          </a:prstGeom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538D7981-95FA-41C3-AB33-47F2F0B15743}"/>
              </a:ext>
            </a:extLst>
          </p:cNvPr>
          <p:cNvSpPr txBox="1"/>
          <p:nvPr/>
        </p:nvSpPr>
        <p:spPr>
          <a:xfrm>
            <a:off x="68248" y="6550539"/>
            <a:ext cx="1021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spc="300" dirty="0"/>
              <a:t>DELPHIC</a:t>
            </a:r>
          </a:p>
        </p:txBody>
      </p:sp>
    </p:spTree>
    <p:extLst>
      <p:ext uri="{BB962C8B-B14F-4D97-AF65-F5344CB8AC3E}">
        <p14:creationId xmlns:p14="http://schemas.microsoft.com/office/powerpoint/2010/main" val="1742836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Obraz 35">
            <a:extLst>
              <a:ext uri="{FF2B5EF4-FFF2-40B4-BE49-F238E27FC236}">
                <a16:creationId xmlns:a16="http://schemas.microsoft.com/office/drawing/2014/main" id="{9722BFBE-B532-466B-8D63-EA1990AE28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81"/>
          <a:stretch/>
        </p:blipFill>
        <p:spPr>
          <a:xfrm>
            <a:off x="0" y="-4703"/>
            <a:ext cx="4163076" cy="3779531"/>
          </a:xfrm>
          <a:prstGeom prst="rect">
            <a:avLst/>
          </a:prstGeom>
        </p:spPr>
      </p:pic>
      <p:pic>
        <p:nvPicPr>
          <p:cNvPr id="29" name="Obraz 28">
            <a:extLst>
              <a:ext uri="{FF2B5EF4-FFF2-40B4-BE49-F238E27FC236}">
                <a16:creationId xmlns:a16="http://schemas.microsoft.com/office/drawing/2014/main" id="{06A088AE-06E0-44C8-BAEA-BDB7816F5F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04" b="17988"/>
          <a:stretch/>
        </p:blipFill>
        <p:spPr>
          <a:xfrm>
            <a:off x="0" y="4634453"/>
            <a:ext cx="2566582" cy="2223547"/>
          </a:xfrm>
          <a:prstGeom prst="rect">
            <a:avLst/>
          </a:prstGeom>
        </p:spPr>
      </p:pic>
      <p:pic>
        <p:nvPicPr>
          <p:cNvPr id="25" name="Obraz 24">
            <a:extLst>
              <a:ext uri="{FF2B5EF4-FFF2-40B4-BE49-F238E27FC236}">
                <a16:creationId xmlns:a16="http://schemas.microsoft.com/office/drawing/2014/main" id="{8D958B79-8E92-41EE-B10E-589DAAC397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985"/>
          <a:stretch/>
        </p:blipFill>
        <p:spPr>
          <a:xfrm>
            <a:off x="7991773" y="1980431"/>
            <a:ext cx="4200227" cy="2477052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5A649CE1-D578-47B2-9426-9DB4594D7F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9477" y="2960960"/>
            <a:ext cx="5391988" cy="2131454"/>
          </a:xfrm>
          <a:prstGeom prst="rect">
            <a:avLst/>
          </a:prstGeom>
        </p:spPr>
      </p:pic>
      <p:pic>
        <p:nvPicPr>
          <p:cNvPr id="21" name="Obraz 20">
            <a:extLst>
              <a:ext uri="{FF2B5EF4-FFF2-40B4-BE49-F238E27FC236}">
                <a16:creationId xmlns:a16="http://schemas.microsoft.com/office/drawing/2014/main" id="{FCF26186-7412-4447-B88B-25C4E6D032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8536" y="4404526"/>
            <a:ext cx="4996070" cy="2453474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C9A55053-F964-4260-8AA9-88FC18F03E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777518"/>
            <a:ext cx="5133165" cy="2131455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5DBA47CF-8563-402E-9BE3-1D371F23FB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7637" y="-4703"/>
            <a:ext cx="4224363" cy="2057795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6B444251-429F-45B2-9161-73A0333BC8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3786" y="4531630"/>
            <a:ext cx="4919870" cy="2326370"/>
          </a:xfrm>
          <a:prstGeom prst="rect">
            <a:avLst/>
          </a:prstGeom>
        </p:spPr>
      </p:pic>
      <p:pic>
        <p:nvPicPr>
          <p:cNvPr id="19" name="Obraz 18">
            <a:extLst>
              <a:ext uri="{FF2B5EF4-FFF2-40B4-BE49-F238E27FC236}">
                <a16:creationId xmlns:a16="http://schemas.microsoft.com/office/drawing/2014/main" id="{A1CB85E0-53B7-4240-9E54-59B0A33DED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9001" y="-4703"/>
            <a:ext cx="5030166" cy="2057795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ACD41F4B-E700-4F87-803C-6420056F53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60470" y="1582928"/>
            <a:ext cx="3871060" cy="1867599"/>
          </a:xfrm>
          <a:prstGeom prst="rect">
            <a:avLst/>
          </a:prstGeom>
        </p:spPr>
      </p:pic>
      <p:sp>
        <p:nvSpPr>
          <p:cNvPr id="22" name="Prostokąt 21">
            <a:extLst>
              <a:ext uri="{FF2B5EF4-FFF2-40B4-BE49-F238E27FC236}">
                <a16:creationId xmlns:a16="http://schemas.microsoft.com/office/drawing/2014/main" id="{4A7AC7F6-E654-4FB9-92C2-9274560AF984}"/>
              </a:ext>
            </a:extLst>
          </p:cNvPr>
          <p:cNvSpPr/>
          <p:nvPr/>
        </p:nvSpPr>
        <p:spPr>
          <a:xfrm>
            <a:off x="0" y="0"/>
            <a:ext cx="1126889" cy="68580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3" name="Obraz 22">
            <a:extLst>
              <a:ext uri="{FF2B5EF4-FFF2-40B4-BE49-F238E27FC236}">
                <a16:creationId xmlns:a16="http://schemas.microsoft.com/office/drawing/2014/main" id="{80188FEF-F5B7-430E-99E9-37EBED8A0A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248" y="79125"/>
            <a:ext cx="990392" cy="9881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4" name="Obraz 23" descr="Obraz zawierający tekst, zegar, jasne&#10;&#10;Opis wygenerowany automatycznie">
            <a:extLst>
              <a:ext uri="{FF2B5EF4-FFF2-40B4-BE49-F238E27FC236}">
                <a16:creationId xmlns:a16="http://schemas.microsoft.com/office/drawing/2014/main" id="{46108D67-D2DB-4889-BF98-DD4403C233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8" y="1146396"/>
            <a:ext cx="990392" cy="9903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6" name="Obraz 25">
            <a:extLst>
              <a:ext uri="{FF2B5EF4-FFF2-40B4-BE49-F238E27FC236}">
                <a16:creationId xmlns:a16="http://schemas.microsoft.com/office/drawing/2014/main" id="{34E7F1C6-6135-4CF4-A7BA-BA971F01DB5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7" y="5711604"/>
            <a:ext cx="914774" cy="885914"/>
          </a:xfrm>
          <a:prstGeom prst="rect">
            <a:avLst/>
          </a:prstGeom>
        </p:spPr>
      </p:pic>
      <p:sp>
        <p:nvSpPr>
          <p:cNvPr id="27" name="pole tekstowe 26">
            <a:extLst>
              <a:ext uri="{FF2B5EF4-FFF2-40B4-BE49-F238E27FC236}">
                <a16:creationId xmlns:a16="http://schemas.microsoft.com/office/drawing/2014/main" id="{490C9205-169A-4973-BAAC-737CD9652424}"/>
              </a:ext>
            </a:extLst>
          </p:cNvPr>
          <p:cNvSpPr txBox="1"/>
          <p:nvPr/>
        </p:nvSpPr>
        <p:spPr>
          <a:xfrm>
            <a:off x="68248" y="6550539"/>
            <a:ext cx="1021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spc="300" dirty="0"/>
              <a:t>DELPHIC</a:t>
            </a:r>
          </a:p>
        </p:txBody>
      </p:sp>
    </p:spTree>
    <p:extLst>
      <p:ext uri="{BB962C8B-B14F-4D97-AF65-F5344CB8AC3E}">
        <p14:creationId xmlns:p14="http://schemas.microsoft.com/office/powerpoint/2010/main" val="1676937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058B7FD5-67B9-454C-B1A7-DA8080EF39AF}"/>
              </a:ext>
            </a:extLst>
          </p:cNvPr>
          <p:cNvSpPr/>
          <p:nvPr/>
        </p:nvSpPr>
        <p:spPr>
          <a:xfrm>
            <a:off x="0" y="0"/>
            <a:ext cx="1126889" cy="68580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8CE7B39E-A06A-4F98-B8CD-341581176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8" y="79125"/>
            <a:ext cx="990392" cy="9881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1" name="Obraz 10" descr="Obraz zawierający tekst, zegar, jasne&#10;&#10;Opis wygenerowany automatycznie">
            <a:extLst>
              <a:ext uri="{FF2B5EF4-FFF2-40B4-BE49-F238E27FC236}">
                <a16:creationId xmlns:a16="http://schemas.microsoft.com/office/drawing/2014/main" id="{5450E9B5-AFA1-4E28-A013-729E10B38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8" y="1146396"/>
            <a:ext cx="990392" cy="9903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4CA6BB9C-7CA4-44EC-AA37-C947E5EEC9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7" y="5711604"/>
            <a:ext cx="914774" cy="885914"/>
          </a:xfrm>
          <a:prstGeom prst="rect">
            <a:avLst/>
          </a:prstGeom>
        </p:spPr>
      </p:pic>
      <p:sp>
        <p:nvSpPr>
          <p:cNvPr id="13" name="pole tekstowe 12">
            <a:extLst>
              <a:ext uri="{FF2B5EF4-FFF2-40B4-BE49-F238E27FC236}">
                <a16:creationId xmlns:a16="http://schemas.microsoft.com/office/drawing/2014/main" id="{0B99BCFF-9821-4AC9-8CBF-969F0DD1FDED}"/>
              </a:ext>
            </a:extLst>
          </p:cNvPr>
          <p:cNvSpPr txBox="1"/>
          <p:nvPr/>
        </p:nvSpPr>
        <p:spPr>
          <a:xfrm>
            <a:off x="68248" y="6550539"/>
            <a:ext cx="1021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spc="300" dirty="0"/>
              <a:t>DELPHIC</a:t>
            </a:r>
          </a:p>
        </p:txBody>
      </p:sp>
      <p:pic>
        <p:nvPicPr>
          <p:cNvPr id="15" name="Obraz 14" descr="Obraz zawierający tekst&#10;&#10;Opis wygenerowany automatycznie">
            <a:extLst>
              <a:ext uri="{FF2B5EF4-FFF2-40B4-BE49-F238E27FC236}">
                <a16:creationId xmlns:a16="http://schemas.microsoft.com/office/drawing/2014/main" id="{79400FEB-699E-44A6-9EE7-050D6522C7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156" y="1931192"/>
            <a:ext cx="6050277" cy="3850176"/>
          </a:xfrm>
          <a:prstGeom prst="rect">
            <a:avLst/>
          </a:prstGeom>
        </p:spPr>
      </p:pic>
      <p:pic>
        <p:nvPicPr>
          <p:cNvPr id="18" name="Obraz 17">
            <a:extLst>
              <a:ext uri="{FF2B5EF4-FFF2-40B4-BE49-F238E27FC236}">
                <a16:creationId xmlns:a16="http://schemas.microsoft.com/office/drawing/2014/main" id="{EFEB8E89-72C2-4368-B596-4EFCAE7566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7288" y="2136787"/>
            <a:ext cx="5388617" cy="3300451"/>
          </a:xfrm>
          <a:prstGeom prst="rect">
            <a:avLst/>
          </a:prstGeom>
        </p:spPr>
      </p:pic>
      <p:sp>
        <p:nvSpPr>
          <p:cNvPr id="16" name="pole tekstowe 15">
            <a:extLst>
              <a:ext uri="{FF2B5EF4-FFF2-40B4-BE49-F238E27FC236}">
                <a16:creationId xmlns:a16="http://schemas.microsoft.com/office/drawing/2014/main" id="{EDCB18B2-F786-4A95-B23F-041A5F57FE1A}"/>
              </a:ext>
            </a:extLst>
          </p:cNvPr>
          <p:cNvSpPr txBox="1"/>
          <p:nvPr/>
        </p:nvSpPr>
        <p:spPr>
          <a:xfrm>
            <a:off x="2507225" y="1653742"/>
            <a:ext cx="3932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Rozpoznawanie </a:t>
            </a:r>
            <a:r>
              <a:rPr lang="pl-PL" dirty="0" err="1"/>
              <a:t>DeepFake</a:t>
            </a:r>
            <a:endParaRPr lang="pl-PL" dirty="0"/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44FA8B34-8E9B-4B52-AF8E-8F7848A9CCFA}"/>
              </a:ext>
            </a:extLst>
          </p:cNvPr>
          <p:cNvSpPr txBox="1"/>
          <p:nvPr/>
        </p:nvSpPr>
        <p:spPr>
          <a:xfrm>
            <a:off x="7885471" y="1676784"/>
            <a:ext cx="3529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Rozpoznawanie </a:t>
            </a:r>
            <a:r>
              <a:rPr lang="pl-PL" dirty="0" err="1"/>
              <a:t>Fake</a:t>
            </a:r>
            <a:r>
              <a:rPr lang="pl-PL" dirty="0"/>
              <a:t> News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26D5FE88-30C6-4806-804D-B2E159F85D5E}"/>
              </a:ext>
            </a:extLst>
          </p:cNvPr>
          <p:cNvSpPr txBox="1"/>
          <p:nvPr/>
        </p:nvSpPr>
        <p:spPr>
          <a:xfrm>
            <a:off x="2133600" y="206477"/>
            <a:ext cx="90260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6600" dirty="0"/>
              <a:t>Nasz Pomysł</a:t>
            </a:r>
          </a:p>
        </p:txBody>
      </p:sp>
    </p:spTree>
    <p:extLst>
      <p:ext uri="{BB962C8B-B14F-4D97-AF65-F5344CB8AC3E}">
        <p14:creationId xmlns:p14="http://schemas.microsoft.com/office/powerpoint/2010/main" val="1862221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a 6" descr="Sieć kontur">
            <a:extLst>
              <a:ext uri="{FF2B5EF4-FFF2-40B4-BE49-F238E27FC236}">
                <a16:creationId xmlns:a16="http://schemas.microsoft.com/office/drawing/2014/main" id="{04D147D2-BB0F-4FCD-A85E-0F2E9095C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95207" y="858625"/>
            <a:ext cx="914400" cy="914400"/>
          </a:xfrm>
          <a:prstGeom prst="rect">
            <a:avLst/>
          </a:prstGeom>
        </p:spPr>
      </p:pic>
      <p:pic>
        <p:nvPicPr>
          <p:cNvPr id="9" name="Grafika 8" descr="Profil męski z wypełnieniem pełnym">
            <a:extLst>
              <a:ext uri="{FF2B5EF4-FFF2-40B4-BE49-F238E27FC236}">
                <a16:creationId xmlns:a16="http://schemas.microsoft.com/office/drawing/2014/main" id="{C4F795D2-A63F-4A6A-8A91-7CE7354FF9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82395" y="858625"/>
            <a:ext cx="914400" cy="914400"/>
          </a:xfrm>
          <a:prstGeom prst="rect">
            <a:avLst/>
          </a:prstGeom>
        </p:spPr>
      </p:pic>
      <p:sp>
        <p:nvSpPr>
          <p:cNvPr id="17" name="Prostokąt: zaokrąglone rogi 16">
            <a:extLst>
              <a:ext uri="{FF2B5EF4-FFF2-40B4-BE49-F238E27FC236}">
                <a16:creationId xmlns:a16="http://schemas.microsoft.com/office/drawing/2014/main" id="{98875C63-3A98-43CF-B10A-1B63A76DC33C}"/>
              </a:ext>
            </a:extLst>
          </p:cNvPr>
          <p:cNvSpPr/>
          <p:nvPr/>
        </p:nvSpPr>
        <p:spPr>
          <a:xfrm>
            <a:off x="1851987" y="602429"/>
            <a:ext cx="8582931" cy="5615608"/>
          </a:xfrm>
          <a:prstGeom prst="roundRect">
            <a:avLst/>
          </a:prstGeom>
          <a:noFill/>
          <a:ln>
            <a:solidFill>
              <a:srgbClr val="445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78AB84D-8123-4417-BA33-8D7465B6DD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8989" y="1557978"/>
            <a:ext cx="3249702" cy="4314665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88205F4C-F9BF-466E-BE88-2A66A774E0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0298" y="2392635"/>
            <a:ext cx="2983012" cy="2692341"/>
          </a:xfrm>
          <a:prstGeom prst="rect">
            <a:avLst/>
          </a:prstGeom>
        </p:spPr>
      </p:pic>
      <p:sp>
        <p:nvSpPr>
          <p:cNvPr id="8" name="Prostokąt 7">
            <a:extLst>
              <a:ext uri="{FF2B5EF4-FFF2-40B4-BE49-F238E27FC236}">
                <a16:creationId xmlns:a16="http://schemas.microsoft.com/office/drawing/2014/main" id="{058B7FD5-67B9-454C-B1A7-DA8080EF39AF}"/>
              </a:ext>
            </a:extLst>
          </p:cNvPr>
          <p:cNvSpPr/>
          <p:nvPr/>
        </p:nvSpPr>
        <p:spPr>
          <a:xfrm>
            <a:off x="0" y="0"/>
            <a:ext cx="1126889" cy="68580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8CE7B39E-A06A-4F98-B8CD-341581176E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48" y="79125"/>
            <a:ext cx="990392" cy="9881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1" name="Obraz 10" descr="Obraz zawierający tekst, zegar, jasne&#10;&#10;Opis wygenerowany automatycznie">
            <a:extLst>
              <a:ext uri="{FF2B5EF4-FFF2-40B4-BE49-F238E27FC236}">
                <a16:creationId xmlns:a16="http://schemas.microsoft.com/office/drawing/2014/main" id="{5450E9B5-AFA1-4E28-A013-729E10B38E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8" y="1146396"/>
            <a:ext cx="990392" cy="9903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4CA6BB9C-7CA4-44EC-AA37-C947E5EEC9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7" y="5711604"/>
            <a:ext cx="914774" cy="885914"/>
          </a:xfrm>
          <a:prstGeom prst="rect">
            <a:avLst/>
          </a:prstGeom>
        </p:spPr>
      </p:pic>
      <p:sp>
        <p:nvSpPr>
          <p:cNvPr id="13" name="pole tekstowe 12">
            <a:extLst>
              <a:ext uri="{FF2B5EF4-FFF2-40B4-BE49-F238E27FC236}">
                <a16:creationId xmlns:a16="http://schemas.microsoft.com/office/drawing/2014/main" id="{0B99BCFF-9821-4AC9-8CBF-969F0DD1FDED}"/>
              </a:ext>
            </a:extLst>
          </p:cNvPr>
          <p:cNvSpPr txBox="1"/>
          <p:nvPr/>
        </p:nvSpPr>
        <p:spPr>
          <a:xfrm>
            <a:off x="68248" y="6550539"/>
            <a:ext cx="1021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spc="300" dirty="0"/>
              <a:t>DELPHIC</a:t>
            </a:r>
          </a:p>
        </p:txBody>
      </p:sp>
    </p:spTree>
    <p:extLst>
      <p:ext uri="{BB962C8B-B14F-4D97-AF65-F5344CB8AC3E}">
        <p14:creationId xmlns:p14="http://schemas.microsoft.com/office/powerpoint/2010/main" val="2309371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a 6" descr="Sieć kontur">
            <a:extLst>
              <a:ext uri="{FF2B5EF4-FFF2-40B4-BE49-F238E27FC236}">
                <a16:creationId xmlns:a16="http://schemas.microsoft.com/office/drawing/2014/main" id="{04D147D2-BB0F-4FCD-A85E-0F2E9095C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95207" y="858625"/>
            <a:ext cx="914400" cy="914400"/>
          </a:xfrm>
          <a:prstGeom prst="rect">
            <a:avLst/>
          </a:prstGeom>
        </p:spPr>
      </p:pic>
      <p:pic>
        <p:nvPicPr>
          <p:cNvPr id="9" name="Grafika 8" descr="Profil męski z wypełnieniem pełnym">
            <a:extLst>
              <a:ext uri="{FF2B5EF4-FFF2-40B4-BE49-F238E27FC236}">
                <a16:creationId xmlns:a16="http://schemas.microsoft.com/office/drawing/2014/main" id="{C4F795D2-A63F-4A6A-8A91-7CE7354FF9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82395" y="858625"/>
            <a:ext cx="914400" cy="914400"/>
          </a:xfrm>
          <a:prstGeom prst="rect">
            <a:avLst/>
          </a:prstGeom>
        </p:spPr>
      </p:pic>
      <p:sp>
        <p:nvSpPr>
          <p:cNvPr id="17" name="Prostokąt: zaokrąglone rogi 16">
            <a:extLst>
              <a:ext uri="{FF2B5EF4-FFF2-40B4-BE49-F238E27FC236}">
                <a16:creationId xmlns:a16="http://schemas.microsoft.com/office/drawing/2014/main" id="{98875C63-3A98-43CF-B10A-1B63A76DC33C}"/>
              </a:ext>
            </a:extLst>
          </p:cNvPr>
          <p:cNvSpPr/>
          <p:nvPr/>
        </p:nvSpPr>
        <p:spPr>
          <a:xfrm>
            <a:off x="1851987" y="602429"/>
            <a:ext cx="8582931" cy="5615608"/>
          </a:xfrm>
          <a:prstGeom prst="roundRect">
            <a:avLst/>
          </a:prstGeom>
          <a:noFill/>
          <a:ln>
            <a:solidFill>
              <a:srgbClr val="445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11" name="Grupa 10">
            <a:extLst>
              <a:ext uri="{FF2B5EF4-FFF2-40B4-BE49-F238E27FC236}">
                <a16:creationId xmlns:a16="http://schemas.microsoft.com/office/drawing/2014/main" id="{43833C0B-12D1-4500-BAC0-FADE4F65D443}"/>
              </a:ext>
            </a:extLst>
          </p:cNvPr>
          <p:cNvGrpSpPr/>
          <p:nvPr/>
        </p:nvGrpSpPr>
        <p:grpSpPr>
          <a:xfrm>
            <a:off x="2395207" y="2073785"/>
            <a:ext cx="5435781" cy="2364977"/>
            <a:chOff x="3271443" y="2200103"/>
            <a:chExt cx="5649113" cy="2457793"/>
          </a:xfrm>
        </p:grpSpPr>
        <p:pic>
          <p:nvPicPr>
            <p:cNvPr id="6" name="Obraz 5">
              <a:extLst>
                <a:ext uri="{FF2B5EF4-FFF2-40B4-BE49-F238E27FC236}">
                  <a16:creationId xmlns:a16="http://schemas.microsoft.com/office/drawing/2014/main" id="{7AB45802-D3A7-4E6A-BE3F-25A73FFD0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71443" y="2200103"/>
              <a:ext cx="5649113" cy="2457793"/>
            </a:xfrm>
            <a:prstGeom prst="rect">
              <a:avLst/>
            </a:prstGeom>
          </p:spPr>
        </p:pic>
        <p:pic>
          <p:nvPicPr>
            <p:cNvPr id="10" name="Obraz 9">
              <a:extLst>
                <a:ext uri="{FF2B5EF4-FFF2-40B4-BE49-F238E27FC236}">
                  <a16:creationId xmlns:a16="http://schemas.microsoft.com/office/drawing/2014/main" id="{3D80CE6C-C6FF-4EE0-91D7-437948F28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77396" y="2200103"/>
              <a:ext cx="1143160" cy="562053"/>
            </a:xfrm>
            <a:prstGeom prst="rect">
              <a:avLst/>
            </a:prstGeom>
          </p:spPr>
        </p:pic>
      </p:grpSp>
      <p:pic>
        <p:nvPicPr>
          <p:cNvPr id="13" name="Obraz 12">
            <a:extLst>
              <a:ext uri="{FF2B5EF4-FFF2-40B4-BE49-F238E27FC236}">
                <a16:creationId xmlns:a16="http://schemas.microsoft.com/office/drawing/2014/main" id="{574B3235-3569-46DC-AE20-59B8968BE5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2981" y="3884935"/>
            <a:ext cx="3785419" cy="1709174"/>
          </a:xfrm>
          <a:prstGeom prst="rect">
            <a:avLst/>
          </a:prstGeom>
        </p:spPr>
      </p:pic>
      <p:sp>
        <p:nvSpPr>
          <p:cNvPr id="12" name="Prostokąt 11">
            <a:extLst>
              <a:ext uri="{FF2B5EF4-FFF2-40B4-BE49-F238E27FC236}">
                <a16:creationId xmlns:a16="http://schemas.microsoft.com/office/drawing/2014/main" id="{B258F11A-F7C8-410B-BFC7-28228E276795}"/>
              </a:ext>
            </a:extLst>
          </p:cNvPr>
          <p:cNvSpPr/>
          <p:nvPr/>
        </p:nvSpPr>
        <p:spPr>
          <a:xfrm>
            <a:off x="0" y="0"/>
            <a:ext cx="1126889" cy="68580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CCC780BE-D132-4375-970F-FB578AFF9D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48" y="79125"/>
            <a:ext cx="990392" cy="9881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5" name="Obraz 14" descr="Obraz zawierający tekst, zegar, jasne&#10;&#10;Opis wygenerowany automatycznie">
            <a:extLst>
              <a:ext uri="{FF2B5EF4-FFF2-40B4-BE49-F238E27FC236}">
                <a16:creationId xmlns:a16="http://schemas.microsoft.com/office/drawing/2014/main" id="{76B4ED35-F0CB-4058-B9E7-E773A45319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8" y="1146396"/>
            <a:ext cx="990392" cy="9903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AA24EE56-A220-4B8A-AF19-9AF08BEF92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7" y="5711604"/>
            <a:ext cx="914774" cy="885914"/>
          </a:xfrm>
          <a:prstGeom prst="rect">
            <a:avLst/>
          </a:prstGeom>
        </p:spPr>
      </p:pic>
      <p:sp>
        <p:nvSpPr>
          <p:cNvPr id="18" name="pole tekstowe 17">
            <a:extLst>
              <a:ext uri="{FF2B5EF4-FFF2-40B4-BE49-F238E27FC236}">
                <a16:creationId xmlns:a16="http://schemas.microsoft.com/office/drawing/2014/main" id="{3BA34FA6-6F15-4E7F-93E8-8641D524ADB3}"/>
              </a:ext>
            </a:extLst>
          </p:cNvPr>
          <p:cNvSpPr txBox="1"/>
          <p:nvPr/>
        </p:nvSpPr>
        <p:spPr>
          <a:xfrm>
            <a:off x="68248" y="6550539"/>
            <a:ext cx="1021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spc="300" dirty="0"/>
              <a:t>DELPHIC</a:t>
            </a:r>
          </a:p>
        </p:txBody>
      </p:sp>
    </p:spTree>
    <p:extLst>
      <p:ext uri="{BB962C8B-B14F-4D97-AF65-F5344CB8AC3E}">
        <p14:creationId xmlns:p14="http://schemas.microsoft.com/office/powerpoint/2010/main" val="3450234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>
            <a:extLst>
              <a:ext uri="{FF2B5EF4-FFF2-40B4-BE49-F238E27FC236}">
                <a16:creationId xmlns:a16="http://schemas.microsoft.com/office/drawing/2014/main" id="{69779344-B9D9-4483-B929-1F1600E3A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329" y="1841294"/>
            <a:ext cx="7098185" cy="4089812"/>
          </a:xfrm>
          <a:prstGeom prst="rect">
            <a:avLst/>
          </a:prstGeom>
        </p:spPr>
      </p:pic>
      <p:pic>
        <p:nvPicPr>
          <p:cNvPr id="11" name="Grafika 10" descr="Dokument kontur">
            <a:extLst>
              <a:ext uri="{FF2B5EF4-FFF2-40B4-BE49-F238E27FC236}">
                <a16:creationId xmlns:a16="http://schemas.microsoft.com/office/drawing/2014/main" id="{52BCA2E9-74DE-43E8-8423-1F261B64A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0081" y="926894"/>
            <a:ext cx="914400" cy="914400"/>
          </a:xfrm>
          <a:prstGeom prst="rect">
            <a:avLst/>
          </a:prstGeom>
        </p:spPr>
      </p:pic>
      <p:sp>
        <p:nvSpPr>
          <p:cNvPr id="18" name="Prostokąt: zaokrąglone rogi 17">
            <a:extLst>
              <a:ext uri="{FF2B5EF4-FFF2-40B4-BE49-F238E27FC236}">
                <a16:creationId xmlns:a16="http://schemas.microsoft.com/office/drawing/2014/main" id="{5E9B97B3-1A5B-4914-A28F-6030CD47C82B}"/>
              </a:ext>
            </a:extLst>
          </p:cNvPr>
          <p:cNvSpPr/>
          <p:nvPr/>
        </p:nvSpPr>
        <p:spPr>
          <a:xfrm>
            <a:off x="2194561" y="613186"/>
            <a:ext cx="7991722" cy="5880045"/>
          </a:xfrm>
          <a:prstGeom prst="roundRect">
            <a:avLst/>
          </a:prstGeom>
          <a:noFill/>
          <a:ln>
            <a:solidFill>
              <a:srgbClr val="445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3" name="Grafika 12" descr="Rolka dyplomu kontur">
            <a:extLst>
              <a:ext uri="{FF2B5EF4-FFF2-40B4-BE49-F238E27FC236}">
                <a16:creationId xmlns:a16="http://schemas.microsoft.com/office/drawing/2014/main" id="{80871683-9A75-4944-BCC1-7AF66B7AC9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88528" y="926894"/>
            <a:ext cx="914400" cy="914400"/>
          </a:xfrm>
          <a:prstGeom prst="rect">
            <a:avLst/>
          </a:prstGeom>
        </p:spPr>
      </p:pic>
      <p:pic>
        <p:nvPicPr>
          <p:cNvPr id="14" name="Obraz 13" descr="Obraz zawierający tekst&#10;&#10;Opis wygenerowany automatycznie">
            <a:extLst>
              <a:ext uri="{FF2B5EF4-FFF2-40B4-BE49-F238E27FC236}">
                <a16:creationId xmlns:a16="http://schemas.microsoft.com/office/drawing/2014/main" id="{E4A7E1D4-88E2-418E-B170-221C90313B5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161" y="4526533"/>
            <a:ext cx="2419738" cy="1539833"/>
          </a:xfrm>
          <a:prstGeom prst="rect">
            <a:avLst/>
          </a:prstGeom>
        </p:spPr>
      </p:pic>
      <p:sp>
        <p:nvSpPr>
          <p:cNvPr id="8" name="Prostokąt 7">
            <a:extLst>
              <a:ext uri="{FF2B5EF4-FFF2-40B4-BE49-F238E27FC236}">
                <a16:creationId xmlns:a16="http://schemas.microsoft.com/office/drawing/2014/main" id="{1424FFC7-B25A-4942-BB99-89601C1B85AD}"/>
              </a:ext>
            </a:extLst>
          </p:cNvPr>
          <p:cNvSpPr/>
          <p:nvPr/>
        </p:nvSpPr>
        <p:spPr>
          <a:xfrm>
            <a:off x="0" y="0"/>
            <a:ext cx="1126889" cy="68580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339B08BD-91BA-464D-ADC3-60CEDC66BB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48" y="79125"/>
            <a:ext cx="990392" cy="9881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" name="Obraz 9" descr="Obraz zawierający tekst, zegar, jasne&#10;&#10;Opis wygenerowany automatycznie">
            <a:extLst>
              <a:ext uri="{FF2B5EF4-FFF2-40B4-BE49-F238E27FC236}">
                <a16:creationId xmlns:a16="http://schemas.microsoft.com/office/drawing/2014/main" id="{BDCC8946-4CD0-44E3-979E-4747BC4C42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8" y="1146396"/>
            <a:ext cx="990392" cy="9903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F26E178F-FA36-4935-8C1A-EAB07C904D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7" y="5711604"/>
            <a:ext cx="914774" cy="885914"/>
          </a:xfrm>
          <a:prstGeom prst="rect">
            <a:avLst/>
          </a:prstGeom>
        </p:spPr>
      </p:pic>
      <p:sp>
        <p:nvSpPr>
          <p:cNvPr id="15" name="pole tekstowe 14">
            <a:extLst>
              <a:ext uri="{FF2B5EF4-FFF2-40B4-BE49-F238E27FC236}">
                <a16:creationId xmlns:a16="http://schemas.microsoft.com/office/drawing/2014/main" id="{75D9154A-7CD1-4EC2-98C4-3E5D162A6A45}"/>
              </a:ext>
            </a:extLst>
          </p:cNvPr>
          <p:cNvSpPr txBox="1"/>
          <p:nvPr/>
        </p:nvSpPr>
        <p:spPr>
          <a:xfrm>
            <a:off x="68248" y="6550539"/>
            <a:ext cx="1021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spc="300" dirty="0"/>
              <a:t>DELPHIC</a:t>
            </a:r>
          </a:p>
        </p:txBody>
      </p:sp>
    </p:spTree>
    <p:extLst>
      <p:ext uri="{BB962C8B-B14F-4D97-AF65-F5344CB8AC3E}">
        <p14:creationId xmlns:p14="http://schemas.microsoft.com/office/powerpoint/2010/main" val="2185325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81D01BC1-6984-490F-B065-640B48D365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5" b="291"/>
          <a:stretch/>
        </p:blipFill>
        <p:spPr>
          <a:xfrm>
            <a:off x="2309791" y="146669"/>
            <a:ext cx="3655900" cy="2039386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1EB242AD-CDBB-4A01-9596-D900B8955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593" y="146669"/>
            <a:ext cx="3655901" cy="2056444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4EAF1199-6F7E-4D56-B819-E02E64061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931" y="2378217"/>
            <a:ext cx="3655901" cy="2056444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0864EB93-BE4A-4E28-8586-09FAEF7B1A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177" y="2394282"/>
            <a:ext cx="3655900" cy="2053538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0059DE4D-DB22-4135-B25B-61C2177496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2422" y="2387762"/>
            <a:ext cx="3649578" cy="2046899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38B0137D-38FB-4A25-BBE8-D6CA6B2CE3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9791" y="4681183"/>
            <a:ext cx="3649578" cy="2053612"/>
          </a:xfrm>
          <a:prstGeom prst="rect">
            <a:avLst/>
          </a:prstGeom>
        </p:spPr>
      </p:pic>
      <p:sp>
        <p:nvSpPr>
          <p:cNvPr id="10" name="Prostokąt 9">
            <a:extLst>
              <a:ext uri="{FF2B5EF4-FFF2-40B4-BE49-F238E27FC236}">
                <a16:creationId xmlns:a16="http://schemas.microsoft.com/office/drawing/2014/main" id="{E125231D-DB4F-4D8E-B595-9726EEFA8EF1}"/>
              </a:ext>
            </a:extLst>
          </p:cNvPr>
          <p:cNvSpPr/>
          <p:nvPr/>
        </p:nvSpPr>
        <p:spPr>
          <a:xfrm>
            <a:off x="0" y="0"/>
            <a:ext cx="1126889" cy="68580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A7CED046-C895-4471-B334-750A4C8001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48" y="79125"/>
            <a:ext cx="990392" cy="9881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3" name="Obraz 12" descr="Obraz zawierający tekst, zegar, jasne&#10;&#10;Opis wygenerowany automatycznie">
            <a:extLst>
              <a:ext uri="{FF2B5EF4-FFF2-40B4-BE49-F238E27FC236}">
                <a16:creationId xmlns:a16="http://schemas.microsoft.com/office/drawing/2014/main" id="{B9C4F451-9622-42E2-9854-81CCA3BB8F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8" y="1146396"/>
            <a:ext cx="990392" cy="9903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14624ACE-2DE1-4543-B50B-22C69D1580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7" y="5711604"/>
            <a:ext cx="914774" cy="885914"/>
          </a:xfrm>
          <a:prstGeom prst="rect">
            <a:avLst/>
          </a:prstGeom>
        </p:spPr>
      </p:pic>
      <p:sp>
        <p:nvSpPr>
          <p:cNvPr id="15" name="pole tekstowe 14">
            <a:extLst>
              <a:ext uri="{FF2B5EF4-FFF2-40B4-BE49-F238E27FC236}">
                <a16:creationId xmlns:a16="http://schemas.microsoft.com/office/drawing/2014/main" id="{942848A8-8F4E-4A43-86A1-407F71808A6D}"/>
              </a:ext>
            </a:extLst>
          </p:cNvPr>
          <p:cNvSpPr txBox="1"/>
          <p:nvPr/>
        </p:nvSpPr>
        <p:spPr>
          <a:xfrm>
            <a:off x="68248" y="6550539"/>
            <a:ext cx="1021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spc="300" dirty="0"/>
              <a:t>DELPHIC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C1D6CB8-D472-4016-A330-2DBA53CC96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42271" y="4681183"/>
            <a:ext cx="3649578" cy="206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060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: zaokrąglone rogi 1">
            <a:extLst>
              <a:ext uri="{FF2B5EF4-FFF2-40B4-BE49-F238E27FC236}">
                <a16:creationId xmlns:a16="http://schemas.microsoft.com/office/drawing/2014/main" id="{8B00D60D-AB00-427A-A7A6-8C7E390AC7EC}"/>
              </a:ext>
            </a:extLst>
          </p:cNvPr>
          <p:cNvSpPr/>
          <p:nvPr/>
        </p:nvSpPr>
        <p:spPr>
          <a:xfrm>
            <a:off x="2798991" y="619432"/>
            <a:ext cx="7203615" cy="258588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tx1"/>
                </a:solidFill>
              </a:rPr>
              <a:t>Co nas wyróżnia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tx1"/>
                </a:solidFill>
              </a:rPr>
              <a:t>Nieszablonowe rozwiązanie problemu dezinformacji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>
                <a:solidFill>
                  <a:schemeClr val="tx1"/>
                </a:solidFill>
              </a:rPr>
              <a:t>Multiplatformowość</a:t>
            </a:r>
            <a:r>
              <a:rPr lang="pl-PL" dirty="0">
                <a:solidFill>
                  <a:schemeClr val="tx1"/>
                </a:solidFill>
              </a:rPr>
              <a:t> (aplikacja mobilna i webowa)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tx1"/>
                </a:solidFill>
              </a:rPr>
              <a:t>Open </a:t>
            </a:r>
            <a:r>
              <a:rPr lang="pl-PL" dirty="0" err="1">
                <a:solidFill>
                  <a:schemeClr val="tx1"/>
                </a:solidFill>
              </a:rPr>
              <a:t>source</a:t>
            </a:r>
            <a:r>
              <a:rPr lang="pl-PL" dirty="0">
                <a:solidFill>
                  <a:schemeClr val="tx1"/>
                </a:solidFill>
              </a:rPr>
              <a:t> API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48EFD2AB-B0EF-4E80-8019-D109C2BBF16F}"/>
              </a:ext>
            </a:extLst>
          </p:cNvPr>
          <p:cNvSpPr/>
          <p:nvPr/>
        </p:nvSpPr>
        <p:spPr>
          <a:xfrm>
            <a:off x="0" y="0"/>
            <a:ext cx="1126889" cy="68580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77056546-C61F-4BA1-BED4-0859B1D1C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8" y="79125"/>
            <a:ext cx="990392" cy="9881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Obraz 6" descr="Obraz zawierający tekst, zegar, jasne&#10;&#10;Opis wygenerowany automatycznie">
            <a:extLst>
              <a:ext uri="{FF2B5EF4-FFF2-40B4-BE49-F238E27FC236}">
                <a16:creationId xmlns:a16="http://schemas.microsoft.com/office/drawing/2014/main" id="{C413DDB9-8C23-48DB-ACE7-97538C8D4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8" y="1146396"/>
            <a:ext cx="990392" cy="9903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7C12BCB6-11C6-438D-AFF8-E48B4A3B66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7" y="5711604"/>
            <a:ext cx="914774" cy="885914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D7FCB739-0098-4AAE-801B-4C17EB9A68A6}"/>
              </a:ext>
            </a:extLst>
          </p:cNvPr>
          <p:cNvSpPr txBox="1"/>
          <p:nvPr/>
        </p:nvSpPr>
        <p:spPr>
          <a:xfrm>
            <a:off x="68248" y="6550539"/>
            <a:ext cx="1021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spc="300" dirty="0"/>
              <a:t>DELPHIC</a:t>
            </a:r>
          </a:p>
        </p:txBody>
      </p:sp>
      <p:sp>
        <p:nvSpPr>
          <p:cNvPr id="10" name="Prostokąt: zaokrąglone rogi 9">
            <a:extLst>
              <a:ext uri="{FF2B5EF4-FFF2-40B4-BE49-F238E27FC236}">
                <a16:creationId xmlns:a16="http://schemas.microsoft.com/office/drawing/2014/main" id="{80BD49FE-7CF6-4282-8611-F5903EF387D5}"/>
              </a:ext>
            </a:extLst>
          </p:cNvPr>
          <p:cNvSpPr/>
          <p:nvPr/>
        </p:nvSpPr>
        <p:spPr>
          <a:xfrm>
            <a:off x="2798992" y="3819832"/>
            <a:ext cx="7203615" cy="24187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tx1"/>
                </a:solidFill>
              </a:rPr>
              <a:t>Potencjał rozwojowy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tx1"/>
                </a:solidFill>
              </a:rPr>
              <a:t>Uczenie modelu ze wzmacnianiem (realne filmy pobierane z profili rządowych, fałszywy kontent od konkretnych użytkowników </a:t>
            </a:r>
            <a:r>
              <a:rPr lang="pl-PL" dirty="0" err="1">
                <a:solidFill>
                  <a:schemeClr val="tx1"/>
                </a:solidFill>
              </a:rPr>
              <a:t>DeepFaker</a:t>
            </a:r>
            <a:r>
              <a:rPr lang="pl-PL" dirty="0">
                <a:solidFill>
                  <a:schemeClr val="tx1"/>
                </a:solidFill>
              </a:rPr>
              <a:t> z YT)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pl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812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</TotalTime>
  <Words>64</Words>
  <Application>Microsoft Office PowerPoint</Application>
  <PresentationFormat>Panoramiczny</PresentationFormat>
  <Paragraphs>26</Paragraphs>
  <Slides>17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Motyw pakietu Office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Malik Adrian</dc:creator>
  <cp:lastModifiedBy>Malik Adrian</cp:lastModifiedBy>
  <cp:revision>17</cp:revision>
  <dcterms:created xsi:type="dcterms:W3CDTF">2022-04-08T23:34:23Z</dcterms:created>
  <dcterms:modified xsi:type="dcterms:W3CDTF">2022-04-09T13:28:29Z</dcterms:modified>
</cp:coreProperties>
</file>